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8"/>
  </p:notesMasterIdLst>
  <p:sldIdLst>
    <p:sldId id="258" r:id="rId3"/>
    <p:sldId id="497" r:id="rId4"/>
    <p:sldId id="499" r:id="rId5"/>
    <p:sldId id="500" r:id="rId6"/>
    <p:sldId id="501" r:id="rId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A82"/>
    <a:srgbClr val="80D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24FA5-3C76-4B29-BCA0-96D91C3CA01F}" v="1450" dt="2026-06-09T09:42:47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0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ly Marko Järvela" userId="a7a0f7d6-74ed-4afa-9e03-014216b2eadb" providerId="ADAL" clId="{435CC45C-E4A4-49C2-BBBA-C10CF1969083}"/>
    <pc:docChg chg="undo redo custSel addSld delSld modSld sldOrd delMainMaster">
      <pc:chgData name="Cerly Marko Järvela" userId="a7a0f7d6-74ed-4afa-9e03-014216b2eadb" providerId="ADAL" clId="{435CC45C-E4A4-49C2-BBBA-C10CF1969083}" dt="2026-06-09T09:42:53.102" v="5071" actId="20577"/>
      <pc:docMkLst>
        <pc:docMk/>
      </pc:docMkLst>
      <pc:sldChg chg="delSp modSp del mod modTransition modAnim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1353906370" sldId="257"/>
        </pc:sldMkLst>
      </pc:sldChg>
      <pc:sldChg chg="modSp mod modTransition">
        <pc:chgData name="Cerly Marko Järvela" userId="a7a0f7d6-74ed-4afa-9e03-014216b2eadb" providerId="ADAL" clId="{435CC45C-E4A4-49C2-BBBA-C10CF1969083}" dt="2026-06-09T06:40:55.158" v="2913" actId="207"/>
        <pc:sldMkLst>
          <pc:docMk/>
          <pc:sldMk cId="4013377093" sldId="258"/>
        </pc:sldMkLst>
        <pc:spChg chg="mod">
          <ac:chgData name="Cerly Marko Järvela" userId="a7a0f7d6-74ed-4afa-9e03-014216b2eadb" providerId="ADAL" clId="{435CC45C-E4A4-49C2-BBBA-C10CF1969083}" dt="2026-06-09T06:40:55.158" v="2913" actId="207"/>
          <ac:spMkLst>
            <pc:docMk/>
            <pc:sldMk cId="4013377093" sldId="258"/>
            <ac:spMk id="2" creationId="{00000000-0000-0000-0000-000000000000}"/>
          </ac:spMkLst>
        </pc:spChg>
      </pc:sldChg>
      <pc:sldChg chg="delSp modSp del mod modTransition modAnim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798843412" sldId="455"/>
        </pc:sldMkLst>
      </pc:sldChg>
      <pc:sldChg chg="addSp delSp modSp del mod modTransition addAnim delAnim modAnim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2814645664" sldId="458"/>
        </pc:sldMkLst>
      </pc:sldChg>
      <pc:sldChg chg="addSp delSp modSp del mod modTransition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3961833987" sldId="496"/>
        </pc:sldMkLst>
      </pc:sldChg>
      <pc:sldChg chg="addSp delSp modSp add mod ord modTransition setBg addAnim delAnim modAnim">
        <pc:chgData name="Cerly Marko Järvela" userId="a7a0f7d6-74ed-4afa-9e03-014216b2eadb" providerId="ADAL" clId="{435CC45C-E4A4-49C2-BBBA-C10CF1969083}" dt="2026-06-09T08:14:08.100" v="3462" actId="1037"/>
        <pc:sldMkLst>
          <pc:docMk/>
          <pc:sldMk cId="911623128" sldId="497"/>
        </pc:sldMkLst>
        <pc:spChg chg="add mod ord">
          <ac:chgData name="Cerly Marko Järvela" userId="a7a0f7d6-74ed-4afa-9e03-014216b2eadb" providerId="ADAL" clId="{435CC45C-E4A4-49C2-BBBA-C10CF1969083}" dt="2026-06-09T08:06:09.956" v="3383" actId="948"/>
          <ac:spMkLst>
            <pc:docMk/>
            <pc:sldMk cId="911623128" sldId="497"/>
            <ac:spMk id="3" creationId="{594FD9F9-0172-F8B0-7667-BF5E8F2FE540}"/>
          </ac:spMkLst>
        </pc:spChg>
        <pc:spChg chg="add mod ord">
          <ac:chgData name="Cerly Marko Järvela" userId="a7a0f7d6-74ed-4afa-9e03-014216b2eadb" providerId="ADAL" clId="{435CC45C-E4A4-49C2-BBBA-C10CF1969083}" dt="2026-06-09T08:06:27.238" v="3396" actId="1035"/>
          <ac:spMkLst>
            <pc:docMk/>
            <pc:sldMk cId="911623128" sldId="497"/>
            <ac:spMk id="4" creationId="{91D8E78A-9ED2-B5E9-DD12-3DDEFECA271B}"/>
          </ac:spMkLst>
        </pc:spChg>
        <pc:spChg chg="add del mod ord">
          <ac:chgData name="Cerly Marko Järvela" userId="a7a0f7d6-74ed-4afa-9e03-014216b2eadb" providerId="ADAL" clId="{435CC45C-E4A4-49C2-BBBA-C10CF1969083}" dt="2026-06-09T06:54:23.296" v="2927" actId="478"/>
          <ac:spMkLst>
            <pc:docMk/>
            <pc:sldMk cId="911623128" sldId="497"/>
            <ac:spMk id="5" creationId="{A5924B78-1757-936C-5C32-9D69D2827252}"/>
          </ac:spMkLst>
        </pc:spChg>
        <pc:spChg chg="add del mod">
          <ac:chgData name="Cerly Marko Järvela" userId="a7a0f7d6-74ed-4afa-9e03-014216b2eadb" providerId="ADAL" clId="{435CC45C-E4A4-49C2-BBBA-C10CF1969083}" dt="2026-06-09T06:54:24.707" v="2928" actId="478"/>
          <ac:spMkLst>
            <pc:docMk/>
            <pc:sldMk cId="911623128" sldId="497"/>
            <ac:spMk id="6" creationId="{D55B6D99-ED8F-0871-E899-8B8665EED4E9}"/>
          </ac:spMkLst>
        </pc:spChg>
        <pc:spChg chg="add del mod">
          <ac:chgData name="Cerly Marko Järvela" userId="a7a0f7d6-74ed-4afa-9e03-014216b2eadb" providerId="ADAL" clId="{435CC45C-E4A4-49C2-BBBA-C10CF1969083}" dt="2026-06-09T07:13:32.995" v="3154" actId="478"/>
          <ac:spMkLst>
            <pc:docMk/>
            <pc:sldMk cId="911623128" sldId="497"/>
            <ac:spMk id="10" creationId="{88A82692-3F3C-C87A-EDEC-63ED9DE8F1E0}"/>
          </ac:spMkLst>
        </pc:spChg>
        <pc:spChg chg="add mod">
          <ac:chgData name="Cerly Marko Järvela" userId="a7a0f7d6-74ed-4afa-9e03-014216b2eadb" providerId="ADAL" clId="{435CC45C-E4A4-49C2-BBBA-C10CF1969083}" dt="2026-06-09T08:06:27.238" v="3396" actId="1035"/>
          <ac:spMkLst>
            <pc:docMk/>
            <pc:sldMk cId="911623128" sldId="497"/>
            <ac:spMk id="12" creationId="{C522B4CD-FEE1-BF33-0390-B69C38A07561}"/>
          </ac:spMkLst>
        </pc:spChg>
        <pc:spChg chg="add mod">
          <ac:chgData name="Cerly Marko Järvela" userId="a7a0f7d6-74ed-4afa-9e03-014216b2eadb" providerId="ADAL" clId="{435CC45C-E4A4-49C2-BBBA-C10CF1969083}" dt="2026-06-09T08:12:18.942" v="3449" actId="164"/>
          <ac:spMkLst>
            <pc:docMk/>
            <pc:sldMk cId="911623128" sldId="497"/>
            <ac:spMk id="19" creationId="{8FB9C533-71DF-D7D3-7864-20A35C7EE2FF}"/>
          </ac:spMkLst>
        </pc:spChg>
        <pc:grpChg chg="add mod">
          <ac:chgData name="Cerly Marko Järvela" userId="a7a0f7d6-74ed-4afa-9e03-014216b2eadb" providerId="ADAL" clId="{435CC45C-E4A4-49C2-BBBA-C10CF1969083}" dt="2026-06-09T08:12:18.942" v="3449" actId="164"/>
          <ac:grpSpMkLst>
            <pc:docMk/>
            <pc:sldMk cId="911623128" sldId="497"/>
            <ac:grpSpMk id="20" creationId="{7DAF07FE-9415-5165-D9CD-3B2EAD1EF9DD}"/>
          </ac:grpSpMkLst>
        </pc:grpChg>
        <pc:graphicFrameChg chg="add del mod">
          <ac:chgData name="Cerly Marko Järvela" userId="a7a0f7d6-74ed-4afa-9e03-014216b2eadb" providerId="ADAL" clId="{435CC45C-E4A4-49C2-BBBA-C10CF1969083}" dt="2026-06-09T07:16:24.677" v="3205" actId="478"/>
          <ac:graphicFrameMkLst>
            <pc:docMk/>
            <pc:sldMk cId="911623128" sldId="497"/>
            <ac:graphicFrameMk id="2" creationId="{6BC25817-37C7-6619-93DF-B14E8E9030C9}"/>
          </ac:graphicFrameMkLst>
        </pc:graphicFrameChg>
        <pc:picChg chg="add mod ord modCrop">
          <ac:chgData name="Cerly Marko Järvela" userId="a7a0f7d6-74ed-4afa-9e03-014216b2eadb" providerId="ADAL" clId="{435CC45C-E4A4-49C2-BBBA-C10CF1969083}" dt="2026-06-09T08:14:08.100" v="3462" actId="1037"/>
          <ac:picMkLst>
            <pc:docMk/>
            <pc:sldMk cId="911623128" sldId="497"/>
            <ac:picMk id="7" creationId="{3238ED7B-625E-B9CE-2CA7-0EBE9D181A4E}"/>
          </ac:picMkLst>
        </pc:picChg>
        <pc:picChg chg="add mod">
          <ac:chgData name="Cerly Marko Järvela" userId="a7a0f7d6-74ed-4afa-9e03-014216b2eadb" providerId="ADAL" clId="{435CC45C-E4A4-49C2-BBBA-C10CF1969083}" dt="2026-06-09T08:06:27.238" v="3396" actId="1035"/>
          <ac:picMkLst>
            <pc:docMk/>
            <pc:sldMk cId="911623128" sldId="497"/>
            <ac:picMk id="9" creationId="{EC325A3B-609D-C168-29C9-CB8595BEB32E}"/>
          </ac:picMkLst>
        </pc:picChg>
        <pc:picChg chg="add mod">
          <ac:chgData name="Cerly Marko Järvela" userId="a7a0f7d6-74ed-4afa-9e03-014216b2eadb" providerId="ADAL" clId="{435CC45C-E4A4-49C2-BBBA-C10CF1969083}" dt="2026-06-09T08:06:40.083" v="3405" actId="1035"/>
          <ac:picMkLst>
            <pc:docMk/>
            <pc:sldMk cId="911623128" sldId="497"/>
            <ac:picMk id="14" creationId="{976CE823-6FF4-BDC0-D3AB-7BC72D81966E}"/>
          </ac:picMkLst>
        </pc:picChg>
        <pc:picChg chg="add mod modCrop">
          <ac:chgData name="Cerly Marko Järvela" userId="a7a0f7d6-74ed-4afa-9e03-014216b2eadb" providerId="ADAL" clId="{435CC45C-E4A4-49C2-BBBA-C10CF1969083}" dt="2026-06-09T08:12:18.942" v="3449" actId="164"/>
          <ac:picMkLst>
            <pc:docMk/>
            <pc:sldMk cId="911623128" sldId="497"/>
            <ac:picMk id="17" creationId="{82548F47-07B4-E26A-1181-424369BFF274}"/>
          </ac:picMkLst>
        </pc:picChg>
        <pc:cxnChg chg="add mod">
          <ac:chgData name="Cerly Marko Järvela" userId="a7a0f7d6-74ed-4afa-9e03-014216b2eadb" providerId="ADAL" clId="{435CC45C-E4A4-49C2-BBBA-C10CF1969083}" dt="2026-06-09T08:06:27.238" v="3396" actId="1035"/>
          <ac:cxnSpMkLst>
            <pc:docMk/>
            <pc:sldMk cId="911623128" sldId="497"/>
            <ac:cxnSpMk id="16" creationId="{0ED0CBFE-9E33-0584-14F2-34460729A69B}"/>
          </ac:cxnSpMkLst>
        </pc:cxnChg>
      </pc:sldChg>
      <pc:sldChg chg="add del">
        <pc:chgData name="Cerly Marko Järvela" userId="a7a0f7d6-74ed-4afa-9e03-014216b2eadb" providerId="ADAL" clId="{435CC45C-E4A4-49C2-BBBA-C10CF1969083}" dt="2026-06-09T08:28:44.163" v="3560" actId="2696"/>
        <pc:sldMkLst>
          <pc:docMk/>
          <pc:sldMk cId="1361766040" sldId="498"/>
        </pc:sldMkLst>
      </pc:sldChg>
      <pc:sldChg chg="delSp modSp add del mod modTransition addAnim delAnim modAnim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1933615276" sldId="498"/>
        </pc:sldMkLst>
      </pc:sldChg>
      <pc:sldChg chg="addSp delSp modSp add del mod modTransition delAnim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2462461156" sldId="499"/>
        </pc:sldMkLst>
      </pc:sldChg>
      <pc:sldChg chg="addSp delSp modSp add mod addAnim delAnim modAnim">
        <pc:chgData name="Cerly Marko Järvela" userId="a7a0f7d6-74ed-4afa-9e03-014216b2eadb" providerId="ADAL" clId="{435CC45C-E4A4-49C2-BBBA-C10CF1969083}" dt="2026-06-09T09:00:18.390" v="3954"/>
        <pc:sldMkLst>
          <pc:docMk/>
          <pc:sldMk cId="3149438847" sldId="499"/>
        </pc:sldMkLst>
        <pc:spChg chg="mod">
          <ac:chgData name="Cerly Marko Järvela" userId="a7a0f7d6-74ed-4afa-9e03-014216b2eadb" providerId="ADAL" clId="{435CC45C-E4A4-49C2-BBBA-C10CF1969083}" dt="2026-06-09T08:17:36.301" v="3469" actId="20578"/>
          <ac:spMkLst>
            <pc:docMk/>
            <pc:sldMk cId="3149438847" sldId="499"/>
            <ac:spMk id="4" creationId="{355ED7D8-5F8A-3003-A56F-04AFB59CD4D4}"/>
          </ac:spMkLst>
        </pc:spChg>
        <pc:spChg chg="add mod">
          <ac:chgData name="Cerly Marko Järvela" userId="a7a0f7d6-74ed-4afa-9e03-014216b2eadb" providerId="ADAL" clId="{435CC45C-E4A4-49C2-BBBA-C10CF1969083}" dt="2026-06-09T08:59:30.307" v="3947" actId="1035"/>
          <ac:spMkLst>
            <pc:docMk/>
            <pc:sldMk cId="3149438847" sldId="499"/>
            <ac:spMk id="6" creationId="{372A687D-8E5C-C28A-AE01-23BBEE2B1820}"/>
          </ac:spMkLst>
        </pc:spChg>
        <pc:spChg chg="del mod">
          <ac:chgData name="Cerly Marko Järvela" userId="a7a0f7d6-74ed-4afa-9e03-014216b2eadb" providerId="ADAL" clId="{435CC45C-E4A4-49C2-BBBA-C10CF1969083}" dt="2026-06-09T08:25:05.742" v="3531" actId="478"/>
          <ac:spMkLst>
            <pc:docMk/>
            <pc:sldMk cId="3149438847" sldId="499"/>
            <ac:spMk id="12" creationId="{133EE860-3F9A-F0D6-5D39-C7F3EA94E102}"/>
          </ac:spMkLst>
        </pc:spChg>
        <pc:graphicFrameChg chg="add mod modGraphic">
          <ac:chgData name="Cerly Marko Järvela" userId="a7a0f7d6-74ed-4afa-9e03-014216b2eadb" providerId="ADAL" clId="{435CC45C-E4A4-49C2-BBBA-C10CF1969083}" dt="2026-06-09T08:24:59.902" v="3529" actId="207"/>
          <ac:graphicFrameMkLst>
            <pc:docMk/>
            <pc:sldMk cId="3149438847" sldId="499"/>
            <ac:graphicFrameMk id="5" creationId="{A715DB5D-77AC-DC70-7B50-575AA17CF544}"/>
          </ac:graphicFrameMkLst>
        </pc:graphicFrameChg>
        <pc:picChg chg="add mod ord">
          <ac:chgData name="Cerly Marko Järvela" userId="a7a0f7d6-74ed-4afa-9e03-014216b2eadb" providerId="ADAL" clId="{435CC45C-E4A4-49C2-BBBA-C10CF1969083}" dt="2026-06-09T08:18:40.462" v="3478" actId="14100"/>
          <ac:picMkLst>
            <pc:docMk/>
            <pc:sldMk cId="3149438847" sldId="499"/>
            <ac:picMk id="2" creationId="{A52543AF-1B0A-1142-0B89-FE75B969DDAD}"/>
          </ac:picMkLst>
        </pc:picChg>
        <pc:picChg chg="del">
          <ac:chgData name="Cerly Marko Järvela" userId="a7a0f7d6-74ed-4afa-9e03-014216b2eadb" providerId="ADAL" clId="{435CC45C-E4A4-49C2-BBBA-C10CF1969083}" dt="2026-06-09T08:18:12.234" v="3473" actId="478"/>
          <ac:picMkLst>
            <pc:docMk/>
            <pc:sldMk cId="3149438847" sldId="499"/>
            <ac:picMk id="7" creationId="{B81C14F0-0C1D-09A0-2050-32172E614B47}"/>
          </ac:picMkLst>
        </pc:picChg>
        <pc:picChg chg="del">
          <ac:chgData name="Cerly Marko Järvela" userId="a7a0f7d6-74ed-4afa-9e03-014216b2eadb" providerId="ADAL" clId="{435CC45C-E4A4-49C2-BBBA-C10CF1969083}" dt="2026-06-09T08:17:13.765" v="3466" actId="478"/>
          <ac:picMkLst>
            <pc:docMk/>
            <pc:sldMk cId="3149438847" sldId="499"/>
            <ac:picMk id="9" creationId="{A053FD68-0AFE-1019-FB7C-8943CED3EF47}"/>
          </ac:picMkLst>
        </pc:picChg>
        <pc:picChg chg="del">
          <ac:chgData name="Cerly Marko Järvela" userId="a7a0f7d6-74ed-4afa-9e03-014216b2eadb" providerId="ADAL" clId="{435CC45C-E4A4-49C2-BBBA-C10CF1969083}" dt="2026-06-09T08:17:58.212" v="3472" actId="478"/>
          <ac:picMkLst>
            <pc:docMk/>
            <pc:sldMk cId="3149438847" sldId="499"/>
            <ac:picMk id="14" creationId="{85E9EA1C-F160-5BD9-FF12-D98B12DE9CDB}"/>
          </ac:picMkLst>
        </pc:picChg>
        <pc:cxnChg chg="del mod">
          <ac:chgData name="Cerly Marko Järvela" userId="a7a0f7d6-74ed-4afa-9e03-014216b2eadb" providerId="ADAL" clId="{435CC45C-E4A4-49C2-BBBA-C10CF1969083}" dt="2026-06-09T08:17:55.820" v="3471" actId="478"/>
          <ac:cxnSpMkLst>
            <pc:docMk/>
            <pc:sldMk cId="3149438847" sldId="499"/>
            <ac:cxnSpMk id="16" creationId="{F439A771-827F-D707-8815-B558F7D49FDE}"/>
          </ac:cxnSpMkLst>
        </pc:cxnChg>
      </pc:sldChg>
      <pc:sldChg chg="addSp delSp modSp add del mod modTransition addAnim delAnim modAnim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427305924" sldId="500"/>
        </pc:sldMkLst>
      </pc:sldChg>
      <pc:sldChg chg="addSp delSp modSp add mod addAnim delAnim modAnim">
        <pc:chgData name="Cerly Marko Järvela" userId="a7a0f7d6-74ed-4afa-9e03-014216b2eadb" providerId="ADAL" clId="{435CC45C-E4A4-49C2-BBBA-C10CF1969083}" dt="2026-06-09T09:34:40.408" v="4941"/>
        <pc:sldMkLst>
          <pc:docMk/>
          <pc:sldMk cId="917451231" sldId="500"/>
        </pc:sldMkLst>
        <pc:spChg chg="mod">
          <ac:chgData name="Cerly Marko Järvela" userId="a7a0f7d6-74ed-4afa-9e03-014216b2eadb" providerId="ADAL" clId="{435CC45C-E4A4-49C2-BBBA-C10CF1969083}" dt="2026-06-09T09:34:19.973" v="4940" actId="20577"/>
          <ac:spMkLst>
            <pc:docMk/>
            <pc:sldMk cId="917451231" sldId="500"/>
            <ac:spMk id="4" creationId="{BE88F155-6A93-E0AC-A0DC-E8C8FA1D8484}"/>
          </ac:spMkLst>
        </pc:spChg>
        <pc:graphicFrameChg chg="add del mod modGraphic">
          <ac:chgData name="Cerly Marko Järvela" userId="a7a0f7d6-74ed-4afa-9e03-014216b2eadb" providerId="ADAL" clId="{435CC45C-E4A4-49C2-BBBA-C10CF1969083}" dt="2026-06-09T08:31:33.067" v="3606" actId="14100"/>
          <ac:graphicFrameMkLst>
            <pc:docMk/>
            <pc:sldMk cId="917451231" sldId="500"/>
            <ac:graphicFrameMk id="5" creationId="{459950B2-E055-5706-472B-5FC4DE9788C6}"/>
          </ac:graphicFrameMkLst>
        </pc:graphicFrameChg>
        <pc:picChg chg="mod modCrop">
          <ac:chgData name="Cerly Marko Järvela" userId="a7a0f7d6-74ed-4afa-9e03-014216b2eadb" providerId="ADAL" clId="{435CC45C-E4A4-49C2-BBBA-C10CF1969083}" dt="2026-06-09T08:35:29.082" v="3635" actId="14100"/>
          <ac:picMkLst>
            <pc:docMk/>
            <pc:sldMk cId="917451231" sldId="500"/>
            <ac:picMk id="2" creationId="{1A85A423-05C8-372C-06E5-46B4AF0015A4}"/>
          </ac:picMkLst>
        </pc:picChg>
      </pc:sldChg>
      <pc:sldChg chg="modSp add mod ord modTransition addAnim delAnim modAnim">
        <pc:chgData name="Cerly Marko Järvela" userId="a7a0f7d6-74ed-4afa-9e03-014216b2eadb" providerId="ADAL" clId="{435CC45C-E4A4-49C2-BBBA-C10CF1969083}" dt="2026-06-09T09:42:53.102" v="5071" actId="20577"/>
        <pc:sldMkLst>
          <pc:docMk/>
          <pc:sldMk cId="3058577751" sldId="501"/>
        </pc:sldMkLst>
        <pc:spChg chg="mod">
          <ac:chgData name="Cerly Marko Järvela" userId="a7a0f7d6-74ed-4afa-9e03-014216b2eadb" providerId="ADAL" clId="{435CC45C-E4A4-49C2-BBBA-C10CF1969083}" dt="2026-06-09T09:40:44.927" v="5044" actId="20577"/>
          <ac:spMkLst>
            <pc:docMk/>
            <pc:sldMk cId="3058577751" sldId="501"/>
            <ac:spMk id="4" creationId="{DB8E1000-5FD8-3B12-261B-9D698D6F6BF0}"/>
          </ac:spMkLst>
        </pc:spChg>
        <pc:spChg chg="mod">
          <ac:chgData name="Cerly Marko Järvela" userId="a7a0f7d6-74ed-4afa-9e03-014216b2eadb" providerId="ADAL" clId="{435CC45C-E4A4-49C2-BBBA-C10CF1969083}" dt="2026-06-09T09:40:35.596" v="5042" actId="1076"/>
          <ac:spMkLst>
            <pc:docMk/>
            <pc:sldMk cId="3058577751" sldId="501"/>
            <ac:spMk id="6" creationId="{B3592B22-CBD2-19FB-1CE5-8C4F55441975}"/>
          </ac:spMkLst>
        </pc:spChg>
        <pc:grpChg chg="mod">
          <ac:chgData name="Cerly Marko Järvela" userId="a7a0f7d6-74ed-4afa-9e03-014216b2eadb" providerId="ADAL" clId="{435CC45C-E4A4-49C2-BBBA-C10CF1969083}" dt="2026-06-09T09:38:32.778" v="5014" actId="1036"/>
          <ac:grpSpMkLst>
            <pc:docMk/>
            <pc:sldMk cId="3058577751" sldId="501"/>
            <ac:grpSpMk id="20" creationId="{2DEA7F1A-E823-DD2D-6537-06C093099BC0}"/>
          </ac:grpSpMkLst>
        </pc:grpChg>
        <pc:graphicFrameChg chg="mod modGraphic">
          <ac:chgData name="Cerly Marko Järvela" userId="a7a0f7d6-74ed-4afa-9e03-014216b2eadb" providerId="ADAL" clId="{435CC45C-E4A4-49C2-BBBA-C10CF1969083}" dt="2026-06-09T09:42:53.102" v="5071" actId="20577"/>
          <ac:graphicFrameMkLst>
            <pc:docMk/>
            <pc:sldMk cId="3058577751" sldId="501"/>
            <ac:graphicFrameMk id="5" creationId="{0663B9FA-8CB6-2512-9698-472BADAEE29E}"/>
          </ac:graphicFrameMkLst>
        </pc:graphicFrameChg>
        <pc:picChg chg="mod">
          <ac:chgData name="Cerly Marko Järvela" userId="a7a0f7d6-74ed-4afa-9e03-014216b2eadb" providerId="ADAL" clId="{435CC45C-E4A4-49C2-BBBA-C10CF1969083}" dt="2026-06-09T09:38:13.794" v="5007" actId="14100"/>
          <ac:picMkLst>
            <pc:docMk/>
            <pc:sldMk cId="3058577751" sldId="501"/>
            <ac:picMk id="2" creationId="{7A2E5D5D-7EE2-948C-BBB5-3D85123A1738}"/>
          </ac:picMkLst>
        </pc:picChg>
      </pc:sldChg>
      <pc:sldChg chg="addSp delSp modSp add del mod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4016271565" sldId="501"/>
        </pc:sldMkLst>
      </pc:sldChg>
      <pc:sldChg chg="addSp delSp modSp add del mod ord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2954990480" sldId="502"/>
        </pc:sldMkLst>
      </pc:sldChg>
      <pc:sldChg chg="addSp delSp modSp add del mod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2530558707" sldId="503"/>
        </pc:sldMkLst>
      </pc:sldChg>
      <pc:sldChg chg="add del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1287244562" sldId="504"/>
        </pc:sldMkLst>
      </pc:sldChg>
      <pc:sldChg chg="addSp delSp modSp add del mod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3611772153" sldId="505"/>
        </pc:sldMkLst>
      </pc:sldChg>
      <pc:sldChg chg="addSp delSp modSp add del mod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2960280732" sldId="506"/>
        </pc:sldMkLst>
      </pc:sldChg>
      <pc:sldChg chg="modSp add del mod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3973411485" sldId="507"/>
        </pc:sldMkLst>
      </pc:sldChg>
      <pc:sldChg chg="addSp delSp modSp add del mod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1383049973" sldId="508"/>
        </pc:sldMkLst>
      </pc:sldChg>
      <pc:sldChg chg="addSp delSp modSp add del mod modAnim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2109753849" sldId="509"/>
        </pc:sldMkLst>
      </pc:sldChg>
      <pc:sldChg chg="addSp delSp modSp add del mod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3413670920" sldId="510"/>
        </pc:sldMkLst>
      </pc:sldChg>
      <pc:sldChg chg="add del">
        <pc:chgData name="Cerly Marko Järvela" userId="a7a0f7d6-74ed-4afa-9e03-014216b2eadb" providerId="ADAL" clId="{435CC45C-E4A4-49C2-BBBA-C10CF1969083}" dt="2026-06-09T06:50:40.320" v="2914" actId="47"/>
        <pc:sldMkLst>
          <pc:docMk/>
          <pc:sldMk cId="771414995" sldId="511"/>
        </pc:sldMkLst>
      </pc:sldChg>
      <pc:sldMasterChg chg="del delSldLayout">
        <pc:chgData name="Cerly Marko Järvela" userId="a7a0f7d6-74ed-4afa-9e03-014216b2eadb" providerId="ADAL" clId="{435CC45C-E4A4-49C2-BBBA-C10CF1969083}" dt="2026-06-09T06:50:40.320" v="2914" actId="47"/>
        <pc:sldMasterMkLst>
          <pc:docMk/>
          <pc:sldMasterMk cId="4082047854" sldId="2147483660"/>
        </pc:sldMasterMkLst>
        <pc:sldLayoutChg chg="del">
          <pc:chgData name="Cerly Marko Järvela" userId="a7a0f7d6-74ed-4afa-9e03-014216b2eadb" providerId="ADAL" clId="{435CC45C-E4A4-49C2-BBBA-C10CF1969083}" dt="2026-06-09T06:50:40.320" v="2914" actId="47"/>
          <pc:sldLayoutMkLst>
            <pc:docMk/>
            <pc:sldMasterMk cId="4082047854" sldId="2147483660"/>
            <pc:sldLayoutMk cId="487572549" sldId="2147483661"/>
          </pc:sldLayoutMkLst>
        </pc:sldLayoutChg>
        <pc:sldLayoutChg chg="del">
          <pc:chgData name="Cerly Marko Järvela" userId="a7a0f7d6-74ed-4afa-9e03-014216b2eadb" providerId="ADAL" clId="{435CC45C-E4A4-49C2-BBBA-C10CF1969083}" dt="2026-06-09T06:50:40.320" v="2914" actId="47"/>
          <pc:sldLayoutMkLst>
            <pc:docMk/>
            <pc:sldMasterMk cId="4082047854" sldId="2147483660"/>
            <pc:sldLayoutMk cId="342061291" sldId="2147483662"/>
          </pc:sldLayoutMkLst>
        </pc:sldLayoutChg>
        <pc:sldLayoutChg chg="del">
          <pc:chgData name="Cerly Marko Järvela" userId="a7a0f7d6-74ed-4afa-9e03-014216b2eadb" providerId="ADAL" clId="{435CC45C-E4A4-49C2-BBBA-C10CF1969083}" dt="2026-06-09T06:50:40.320" v="2914" actId="47"/>
          <pc:sldLayoutMkLst>
            <pc:docMk/>
            <pc:sldMasterMk cId="4082047854" sldId="2147483660"/>
            <pc:sldLayoutMk cId="1061209181" sldId="2147483663"/>
          </pc:sldLayoutMkLst>
        </pc:sldLayoutChg>
        <pc:sldLayoutChg chg="del">
          <pc:chgData name="Cerly Marko Järvela" userId="a7a0f7d6-74ed-4afa-9e03-014216b2eadb" providerId="ADAL" clId="{435CC45C-E4A4-49C2-BBBA-C10CF1969083}" dt="2026-06-09T06:50:40.320" v="2914" actId="47"/>
          <pc:sldLayoutMkLst>
            <pc:docMk/>
            <pc:sldMasterMk cId="4082047854" sldId="2147483660"/>
            <pc:sldLayoutMk cId="361751320" sldId="2147483664"/>
          </pc:sldLayoutMkLst>
        </pc:sldLayoutChg>
        <pc:sldLayoutChg chg="del">
          <pc:chgData name="Cerly Marko Järvela" userId="a7a0f7d6-74ed-4afa-9e03-014216b2eadb" providerId="ADAL" clId="{435CC45C-E4A4-49C2-BBBA-C10CF1969083}" dt="2026-06-09T06:50:40.320" v="2914" actId="47"/>
          <pc:sldLayoutMkLst>
            <pc:docMk/>
            <pc:sldMasterMk cId="4082047854" sldId="2147483660"/>
            <pc:sldLayoutMk cId="2996669595" sldId="2147483665"/>
          </pc:sldLayoutMkLst>
        </pc:sldLayoutChg>
        <pc:sldLayoutChg chg="del">
          <pc:chgData name="Cerly Marko Järvela" userId="a7a0f7d6-74ed-4afa-9e03-014216b2eadb" providerId="ADAL" clId="{435CC45C-E4A4-49C2-BBBA-C10CF1969083}" dt="2026-06-09T06:50:40.320" v="2914" actId="47"/>
          <pc:sldLayoutMkLst>
            <pc:docMk/>
            <pc:sldMasterMk cId="4082047854" sldId="2147483660"/>
            <pc:sldLayoutMk cId="3728161244" sldId="2147483666"/>
          </pc:sldLayoutMkLst>
        </pc:sldLayoutChg>
        <pc:sldLayoutChg chg="del">
          <pc:chgData name="Cerly Marko Järvela" userId="a7a0f7d6-74ed-4afa-9e03-014216b2eadb" providerId="ADAL" clId="{435CC45C-E4A4-49C2-BBBA-C10CF1969083}" dt="2026-06-09T06:50:40.320" v="2914" actId="47"/>
          <pc:sldLayoutMkLst>
            <pc:docMk/>
            <pc:sldMasterMk cId="4082047854" sldId="2147483660"/>
            <pc:sldLayoutMk cId="1446474223" sldId="2147483667"/>
          </pc:sldLayoutMkLst>
        </pc:sldLayoutChg>
        <pc:sldLayoutChg chg="del">
          <pc:chgData name="Cerly Marko Järvela" userId="a7a0f7d6-74ed-4afa-9e03-014216b2eadb" providerId="ADAL" clId="{435CC45C-E4A4-49C2-BBBA-C10CF1969083}" dt="2026-06-09T06:50:40.320" v="2914" actId="47"/>
          <pc:sldLayoutMkLst>
            <pc:docMk/>
            <pc:sldMasterMk cId="4082047854" sldId="2147483660"/>
            <pc:sldLayoutMk cId="2913120018" sldId="2147483668"/>
          </pc:sldLayoutMkLst>
        </pc:sldLayoutChg>
        <pc:sldLayoutChg chg="del">
          <pc:chgData name="Cerly Marko Järvela" userId="a7a0f7d6-74ed-4afa-9e03-014216b2eadb" providerId="ADAL" clId="{435CC45C-E4A4-49C2-BBBA-C10CF1969083}" dt="2026-06-09T06:50:40.320" v="2914" actId="47"/>
          <pc:sldLayoutMkLst>
            <pc:docMk/>
            <pc:sldMasterMk cId="4082047854" sldId="2147483660"/>
            <pc:sldLayoutMk cId="875084996" sldId="2147483669"/>
          </pc:sldLayoutMkLst>
        </pc:sldLayoutChg>
        <pc:sldLayoutChg chg="del">
          <pc:chgData name="Cerly Marko Järvela" userId="a7a0f7d6-74ed-4afa-9e03-014216b2eadb" providerId="ADAL" clId="{435CC45C-E4A4-49C2-BBBA-C10CF1969083}" dt="2026-06-09T06:50:40.320" v="2914" actId="47"/>
          <pc:sldLayoutMkLst>
            <pc:docMk/>
            <pc:sldMasterMk cId="4082047854" sldId="2147483660"/>
            <pc:sldLayoutMk cId="3575027275" sldId="2147483670"/>
          </pc:sldLayoutMkLst>
        </pc:sldLayoutChg>
        <pc:sldLayoutChg chg="del">
          <pc:chgData name="Cerly Marko Järvela" userId="a7a0f7d6-74ed-4afa-9e03-014216b2eadb" providerId="ADAL" clId="{435CC45C-E4A4-49C2-BBBA-C10CF1969083}" dt="2026-06-09T06:50:40.320" v="2914" actId="47"/>
          <pc:sldLayoutMkLst>
            <pc:docMk/>
            <pc:sldMasterMk cId="4082047854" sldId="2147483660"/>
            <pc:sldLayoutMk cId="1087535736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2B7D8-9645-448F-AB03-37F2163118A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0FFC505-5546-4270-8CE2-681A917829AB}">
      <dgm:prSet phldrT="[Tekst]" custT="1"/>
      <dgm:spPr>
        <a:xfrm>
          <a:off x="843" y="0"/>
          <a:ext cx="667256" cy="417194"/>
        </a:xfrm>
        <a:prstGeom prst="homePlat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000" b="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algata-mine</a:t>
          </a:r>
          <a:endParaRPr lang="et-EE" sz="2000" b="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gm:t>
    </dgm:pt>
    <dgm:pt modelId="{B40A0472-EEB6-4178-A96B-0977EB508D61}" type="parTrans" cxnId="{E5FBA4E1-E524-493C-AB58-EF704F5B9243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7010049E-3E9E-4153-B046-3237869CB855}" type="sibTrans" cxnId="{E5FBA4E1-E524-493C-AB58-EF704F5B9243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099F6EDA-B032-4D0B-8B53-623807649531}">
      <dgm:prSet phldrT="[Tekst]" custT="1"/>
      <dgm:spPr>
        <a:xfrm>
          <a:off x="3276258" y="0"/>
          <a:ext cx="1089932" cy="41719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000" b="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vastu-võtmine</a:t>
          </a:r>
          <a:endParaRPr lang="et-EE" sz="2000" b="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gm:t>
    </dgm:pt>
    <dgm:pt modelId="{E2BAB9F5-22B6-4A87-8BA5-9B3B60B100E9}" type="parTrans" cxnId="{EFC8D4D1-E4AA-4035-A537-0834023C9313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D079BC7A-3EA8-448C-AF61-0D48F5126F76}" type="sibTrans" cxnId="{EFC8D4D1-E4AA-4035-A537-0834023C9313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44056530-4C11-48CA-9F0F-A89CE56C05DF}">
      <dgm:prSet phldrT="[Tekst]" custT="1"/>
      <dgm:spPr>
        <a:xfrm>
          <a:off x="5179367" y="0"/>
          <a:ext cx="1089932" cy="41719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000" b="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kehtesta-mine</a:t>
          </a:r>
          <a:endParaRPr lang="et-EE" sz="2000" b="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gm:t>
    </dgm:pt>
    <dgm:pt modelId="{BF9BE43A-0DAF-41B4-AF72-6C41D396D935}" type="parTrans" cxnId="{5C79BC51-9513-436F-A0F2-82EAD52A6927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2FFAE7EE-5D7B-4E70-832E-9B307667F58B}" type="sibTrans" cxnId="{5C79BC51-9513-436F-A0F2-82EAD52A6927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A562BB29-C6A8-4642-A8AA-1C9D58A7C91A}">
      <dgm:prSet phldrT="[Tekst]" custT="1"/>
      <dgm:spPr>
        <a:xfrm>
          <a:off x="4148204" y="0"/>
          <a:ext cx="1249149" cy="41719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000" b="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 väljapanek</a:t>
          </a:r>
        </a:p>
      </dgm:t>
    </dgm:pt>
    <dgm:pt modelId="{3495070A-E5EB-4490-8C74-7BBDCF44EF23}" type="parTrans" cxnId="{332E14EC-5C9D-444F-80D3-D1D7848E275C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66516792-134A-46E5-9036-8F1A14D42431}" type="sibTrans" cxnId="{332E14EC-5C9D-444F-80D3-D1D7848E275C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725C0B78-8224-42B2-BC18-E12E91EEA241}">
      <dgm:prSet phldrT="[Tekst]" custT="1"/>
      <dgm:spPr>
        <a:xfrm>
          <a:off x="2194032" y="0"/>
          <a:ext cx="1300212" cy="41719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18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kooskõlastamine</a:t>
          </a:r>
        </a:p>
      </dgm:t>
    </dgm:pt>
    <dgm:pt modelId="{C381A52D-40B4-47EF-AFA5-67BEAAD0185A}" type="parTrans" cxnId="{2A27E83A-CC0D-41D1-835B-0F9B063106EB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EF0ACA68-F537-4552-9080-5A46E0A09C6D}" type="sibTrans" cxnId="{2A27E83A-CC0D-41D1-835B-0F9B063106EB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AFBBF10E-F9A8-4656-AFC2-5F358A13E15E}">
      <dgm:prSet phldrT="[Tekst]" custT="1"/>
      <dgm:spPr>
        <a:xfrm>
          <a:off x="1322087" y="0"/>
          <a:ext cx="1089932" cy="417194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pPr>
            <a:spcAft>
              <a:spcPts val="0"/>
            </a:spcAft>
          </a:pPr>
          <a:r>
            <a:rPr lang="et-EE" sz="16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eelnõu </a:t>
          </a:r>
          <a:r>
            <a:rPr lang="et-EE" sz="160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avalikus-tamine</a:t>
          </a:r>
          <a:endParaRPr lang="et-EE" sz="16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gm:t>
    </dgm:pt>
    <dgm:pt modelId="{CB9403EF-0BE1-4049-81A0-B6305115E5CE}" type="parTrans" cxnId="{BEF0F878-2EEB-4D02-9382-A066359686B2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35516E71-15CC-4835-BC9E-B8C9BB34AEB5}" type="sibTrans" cxnId="{BEF0F878-2EEB-4D02-9382-A066359686B2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BB642818-84AC-4620-AC4B-88DDF0C46D2A}">
      <dgm:prSet phldrT="[Tekst]" custT="1"/>
      <dgm:spPr>
        <a:xfrm>
          <a:off x="1322087" y="0"/>
          <a:ext cx="1089932" cy="417194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4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 arutelu</a:t>
          </a:r>
        </a:p>
      </dgm:t>
    </dgm:pt>
    <dgm:pt modelId="{E78236ED-BE42-4AEB-AAD5-DA8D51537D0D}" type="parTrans" cxnId="{8CFCB604-9DB0-4EB1-8EAC-190CFE7993A8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9170E5FA-263D-4A1E-9665-FD7CDC76BE5D}" type="sibTrans" cxnId="{8CFCB604-9DB0-4EB1-8EAC-190CFE7993A8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778812E1-8EE6-4700-82ED-7AA57DE9A7BE}">
      <dgm:prSet phldrT="[Tekst]"/>
      <dgm:spPr>
        <a:xfrm>
          <a:off x="1322087" y="0"/>
          <a:ext cx="1089932" cy="417194"/>
        </a:xfr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koostamine</a:t>
          </a:r>
        </a:p>
      </dgm:t>
    </dgm:pt>
    <dgm:pt modelId="{AD0C4242-332E-4434-A1D7-0EFFA583B198}" type="parTrans" cxnId="{69A6E1ED-5DBB-4247-8922-D7ADDAEE42A2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39AA864C-BD54-4853-B219-5E4E68D957C2}" type="sibTrans" cxnId="{69A6E1ED-5DBB-4247-8922-D7ADDAEE42A2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F241C836-F7EE-4C14-ACF4-15D4529DC6E0}">
      <dgm:prSet phldrT="[Tekst]" phldr="0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t-EE" sz="2400" b="1" dirty="0" err="1">
              <a:latin typeface="Bahnschrift Condensed" panose="020B0502040204020203" pitchFamily="34" charset="0"/>
            </a:rPr>
            <a:t>ellu-viimine</a:t>
          </a:r>
          <a:endParaRPr lang="et-EE" sz="2400" b="1" dirty="0">
            <a:latin typeface="Bahnschrift Condensed" panose="020B0502040204020203" pitchFamily="34" charset="0"/>
          </a:endParaRPr>
        </a:p>
      </dgm:t>
    </dgm:pt>
    <dgm:pt modelId="{3491EC06-A142-434B-96E1-6C1D1E814234}" type="parTrans" cxnId="{63C17B95-FD30-4E62-BC49-B01FA78FD227}">
      <dgm:prSet/>
      <dgm:spPr/>
      <dgm:t>
        <a:bodyPr/>
        <a:lstStyle/>
        <a:p>
          <a:endParaRPr lang="et-EE"/>
        </a:p>
      </dgm:t>
    </dgm:pt>
    <dgm:pt modelId="{93150084-E1CF-462D-8FA8-958F62553EF9}" type="sibTrans" cxnId="{63C17B95-FD30-4E62-BC49-B01FA78FD227}">
      <dgm:prSet/>
      <dgm:spPr/>
      <dgm:t>
        <a:bodyPr/>
        <a:lstStyle/>
        <a:p>
          <a:endParaRPr lang="et-EE"/>
        </a:p>
      </dgm:t>
    </dgm:pt>
    <dgm:pt modelId="{25ACDDC1-DF48-42DF-8E32-7DBF0A8834DE}" type="pres">
      <dgm:prSet presAssocID="{54F2B7D8-9645-448F-AB03-37F2163118A3}" presName="Name0" presStyleCnt="0">
        <dgm:presLayoutVars>
          <dgm:dir/>
          <dgm:resizeHandles val="exact"/>
        </dgm:presLayoutVars>
      </dgm:prSet>
      <dgm:spPr/>
    </dgm:pt>
    <dgm:pt modelId="{C87D1A0D-F276-4538-9757-F6F5DB7183A4}" type="pres">
      <dgm:prSet presAssocID="{60FFC505-5546-4270-8CE2-681A917829AB}" presName="parTxOnly" presStyleLbl="node1" presStyleIdx="0" presStyleCnt="9" custScaleX="61220" custLinFactNeighborX="-13" custLinFactNeighborY="-1809">
        <dgm:presLayoutVars>
          <dgm:bulletEnabled val="1"/>
        </dgm:presLayoutVars>
      </dgm:prSet>
      <dgm:spPr/>
    </dgm:pt>
    <dgm:pt modelId="{78F31611-9727-419E-9999-9B3A107360FA}" type="pres">
      <dgm:prSet presAssocID="{7010049E-3E9E-4153-B046-3237869CB855}" presName="parSpace" presStyleCnt="0"/>
      <dgm:spPr/>
    </dgm:pt>
    <dgm:pt modelId="{08476E69-0A91-411B-B835-AC5F7F90046E}" type="pres">
      <dgm:prSet presAssocID="{AFBBF10E-F9A8-4656-AFC2-5F358A13E15E}" presName="parTxOnly" presStyleLbl="node1" presStyleIdx="1" presStyleCnt="9">
        <dgm:presLayoutVars>
          <dgm:bulletEnabled val="1"/>
        </dgm:presLayoutVars>
      </dgm:prSet>
      <dgm:spPr/>
    </dgm:pt>
    <dgm:pt modelId="{455AB92C-BC97-4A85-B3D1-BDB096C81CB7}" type="pres">
      <dgm:prSet presAssocID="{35516E71-15CC-4835-BC9E-B8C9BB34AEB5}" presName="parSpace" presStyleCnt="0"/>
      <dgm:spPr/>
    </dgm:pt>
    <dgm:pt modelId="{9ED4FEE6-A04F-42D4-8997-1E0DEA128943}" type="pres">
      <dgm:prSet presAssocID="{BB642818-84AC-4620-AC4B-88DDF0C46D2A}" presName="parTxOnly" presStyleLbl="node1" presStyleIdx="2" presStyleCnt="9">
        <dgm:presLayoutVars>
          <dgm:bulletEnabled val="1"/>
        </dgm:presLayoutVars>
      </dgm:prSet>
      <dgm:spPr>
        <a:prstGeom prst="chevron">
          <a:avLst/>
        </a:prstGeom>
      </dgm:spPr>
    </dgm:pt>
    <dgm:pt modelId="{A297E7AF-06D1-4675-8D95-36D9C7EF0588}" type="pres">
      <dgm:prSet presAssocID="{9170E5FA-263D-4A1E-9665-FD7CDC76BE5D}" presName="parSpace" presStyleCnt="0"/>
      <dgm:spPr/>
    </dgm:pt>
    <dgm:pt modelId="{6C178781-9614-43DA-9343-6C84EDEE4749}" type="pres">
      <dgm:prSet presAssocID="{778812E1-8EE6-4700-82ED-7AA57DE9A7BE}" presName="parTxOnly" presStyleLbl="node1" presStyleIdx="3" presStyleCnt="9">
        <dgm:presLayoutVars>
          <dgm:bulletEnabled val="1"/>
        </dgm:presLayoutVars>
      </dgm:prSet>
      <dgm:spPr>
        <a:prstGeom prst="chevron">
          <a:avLst/>
        </a:prstGeom>
      </dgm:spPr>
    </dgm:pt>
    <dgm:pt modelId="{C84EF7DC-B1A5-468E-861F-E6E5A554B7D2}" type="pres">
      <dgm:prSet presAssocID="{39AA864C-BD54-4853-B219-5E4E68D957C2}" presName="parSpace" presStyleCnt="0"/>
      <dgm:spPr/>
    </dgm:pt>
    <dgm:pt modelId="{35D2DCA2-C640-4CC3-9D36-20A851328CDB}" type="pres">
      <dgm:prSet presAssocID="{725C0B78-8224-42B2-BC18-E12E91EEA241}" presName="parTxOnly" presStyleLbl="node1" presStyleIdx="4" presStyleCnt="9" custScaleX="119293">
        <dgm:presLayoutVars>
          <dgm:bulletEnabled val="1"/>
        </dgm:presLayoutVars>
      </dgm:prSet>
      <dgm:spPr/>
    </dgm:pt>
    <dgm:pt modelId="{980BFAB4-3A78-4896-B5CD-E7C5B52CC324}" type="pres">
      <dgm:prSet presAssocID="{EF0ACA68-F537-4552-9080-5A46E0A09C6D}" presName="parSpace" presStyleCnt="0"/>
      <dgm:spPr/>
    </dgm:pt>
    <dgm:pt modelId="{BEFEBA6E-474A-4FC3-86A3-76A37BF72C3A}" type="pres">
      <dgm:prSet presAssocID="{099F6EDA-B032-4D0B-8B53-623807649531}" presName="parTxOnly" presStyleLbl="node1" presStyleIdx="5" presStyleCnt="9">
        <dgm:presLayoutVars>
          <dgm:bulletEnabled val="1"/>
        </dgm:presLayoutVars>
      </dgm:prSet>
      <dgm:spPr/>
    </dgm:pt>
    <dgm:pt modelId="{642FB44B-CE76-4FD1-A52E-098DE48512EE}" type="pres">
      <dgm:prSet presAssocID="{D079BC7A-3EA8-448C-AF61-0D48F5126F76}" presName="parSpace" presStyleCnt="0"/>
      <dgm:spPr/>
    </dgm:pt>
    <dgm:pt modelId="{7A9E031F-5DBC-4794-B27F-807655E8D074}" type="pres">
      <dgm:prSet presAssocID="{A562BB29-C6A8-4642-A8AA-1C9D58A7C91A}" presName="parTxOnly" presStyleLbl="node1" presStyleIdx="6" presStyleCnt="9" custScaleX="114608">
        <dgm:presLayoutVars>
          <dgm:bulletEnabled val="1"/>
        </dgm:presLayoutVars>
      </dgm:prSet>
      <dgm:spPr/>
    </dgm:pt>
    <dgm:pt modelId="{D94C4E43-95DC-492A-9E43-67B884DABC2F}" type="pres">
      <dgm:prSet presAssocID="{66516792-134A-46E5-9036-8F1A14D42431}" presName="parSpace" presStyleCnt="0"/>
      <dgm:spPr/>
    </dgm:pt>
    <dgm:pt modelId="{ADD8284C-CCC3-4853-964D-77211C4CD078}" type="pres">
      <dgm:prSet presAssocID="{44056530-4C11-48CA-9F0F-A89CE56C05DF}" presName="parTxOnly" presStyleLbl="node1" presStyleIdx="7" presStyleCnt="9">
        <dgm:presLayoutVars>
          <dgm:bulletEnabled val="1"/>
        </dgm:presLayoutVars>
      </dgm:prSet>
      <dgm:spPr/>
    </dgm:pt>
    <dgm:pt modelId="{A08FC1B7-2BC3-4B5E-91B5-569566C29ACA}" type="pres">
      <dgm:prSet presAssocID="{2FFAE7EE-5D7B-4E70-832E-9B307667F58B}" presName="parSpace" presStyleCnt="0"/>
      <dgm:spPr/>
    </dgm:pt>
    <dgm:pt modelId="{3170D984-818C-46C8-82B9-7C78955A4D06}" type="pres">
      <dgm:prSet presAssocID="{F241C836-F7EE-4C14-ACF4-15D4529DC6E0}" presName="parTxOnly" presStyleLbl="node1" presStyleIdx="8" presStyleCnt="9">
        <dgm:presLayoutVars>
          <dgm:bulletEnabled val="1"/>
        </dgm:presLayoutVars>
      </dgm:prSet>
      <dgm:spPr/>
    </dgm:pt>
  </dgm:ptLst>
  <dgm:cxnLst>
    <dgm:cxn modelId="{DBBBBA00-B9C2-4F86-99E6-6E5F74DD1D59}" type="presOf" srcId="{099F6EDA-B032-4D0B-8B53-623807649531}" destId="{BEFEBA6E-474A-4FC3-86A3-76A37BF72C3A}" srcOrd="0" destOrd="0" presId="urn:microsoft.com/office/officeart/2005/8/layout/hChevron3"/>
    <dgm:cxn modelId="{38F3BC01-0777-444D-B79A-3846801443FE}" type="presOf" srcId="{725C0B78-8224-42B2-BC18-E12E91EEA241}" destId="{35D2DCA2-C640-4CC3-9D36-20A851328CDB}" srcOrd="0" destOrd="0" presId="urn:microsoft.com/office/officeart/2005/8/layout/hChevron3"/>
    <dgm:cxn modelId="{8CFCB604-9DB0-4EB1-8EAC-190CFE7993A8}" srcId="{54F2B7D8-9645-448F-AB03-37F2163118A3}" destId="{BB642818-84AC-4620-AC4B-88DDF0C46D2A}" srcOrd="2" destOrd="0" parTransId="{E78236ED-BE42-4AEB-AAD5-DA8D51537D0D}" sibTransId="{9170E5FA-263D-4A1E-9665-FD7CDC76BE5D}"/>
    <dgm:cxn modelId="{0940EC1F-AB75-4480-9E09-73447605929D}" type="presOf" srcId="{44056530-4C11-48CA-9F0F-A89CE56C05DF}" destId="{ADD8284C-CCC3-4853-964D-77211C4CD078}" srcOrd="0" destOrd="0" presId="urn:microsoft.com/office/officeart/2005/8/layout/hChevron3"/>
    <dgm:cxn modelId="{2A27E83A-CC0D-41D1-835B-0F9B063106EB}" srcId="{54F2B7D8-9645-448F-AB03-37F2163118A3}" destId="{725C0B78-8224-42B2-BC18-E12E91EEA241}" srcOrd="4" destOrd="0" parTransId="{C381A52D-40B4-47EF-AFA5-67BEAAD0185A}" sibTransId="{EF0ACA68-F537-4552-9080-5A46E0A09C6D}"/>
    <dgm:cxn modelId="{38999269-B8C7-494B-9DD4-80ECDFC896B9}" type="presOf" srcId="{F241C836-F7EE-4C14-ACF4-15D4529DC6E0}" destId="{3170D984-818C-46C8-82B9-7C78955A4D06}" srcOrd="0" destOrd="0" presId="urn:microsoft.com/office/officeart/2005/8/layout/hChevron3"/>
    <dgm:cxn modelId="{2949A469-AF41-4C9E-A389-C28C3AB2F1FE}" type="presOf" srcId="{60FFC505-5546-4270-8CE2-681A917829AB}" destId="{C87D1A0D-F276-4538-9757-F6F5DB7183A4}" srcOrd="0" destOrd="0" presId="urn:microsoft.com/office/officeart/2005/8/layout/hChevron3"/>
    <dgm:cxn modelId="{5C79BC51-9513-436F-A0F2-82EAD52A6927}" srcId="{54F2B7D8-9645-448F-AB03-37F2163118A3}" destId="{44056530-4C11-48CA-9F0F-A89CE56C05DF}" srcOrd="7" destOrd="0" parTransId="{BF9BE43A-0DAF-41B4-AF72-6C41D396D935}" sibTransId="{2FFAE7EE-5D7B-4E70-832E-9B307667F58B}"/>
    <dgm:cxn modelId="{EE1DE375-A7CD-4817-A09F-621DF0B4201D}" type="presOf" srcId="{AFBBF10E-F9A8-4656-AFC2-5F358A13E15E}" destId="{08476E69-0A91-411B-B835-AC5F7F90046E}" srcOrd="0" destOrd="0" presId="urn:microsoft.com/office/officeart/2005/8/layout/hChevron3"/>
    <dgm:cxn modelId="{E7B8D877-7115-420A-AD8C-25C023029021}" type="presOf" srcId="{778812E1-8EE6-4700-82ED-7AA57DE9A7BE}" destId="{6C178781-9614-43DA-9343-6C84EDEE4749}" srcOrd="0" destOrd="0" presId="urn:microsoft.com/office/officeart/2005/8/layout/hChevron3"/>
    <dgm:cxn modelId="{BEF0F878-2EEB-4D02-9382-A066359686B2}" srcId="{54F2B7D8-9645-448F-AB03-37F2163118A3}" destId="{AFBBF10E-F9A8-4656-AFC2-5F358A13E15E}" srcOrd="1" destOrd="0" parTransId="{CB9403EF-0BE1-4049-81A0-B6305115E5CE}" sibTransId="{35516E71-15CC-4835-BC9E-B8C9BB34AEB5}"/>
    <dgm:cxn modelId="{9EC49C91-168A-43F2-A18B-01705480B981}" type="presOf" srcId="{A562BB29-C6A8-4642-A8AA-1C9D58A7C91A}" destId="{7A9E031F-5DBC-4794-B27F-807655E8D074}" srcOrd="0" destOrd="0" presId="urn:microsoft.com/office/officeart/2005/8/layout/hChevron3"/>
    <dgm:cxn modelId="{63C17B95-FD30-4E62-BC49-B01FA78FD227}" srcId="{54F2B7D8-9645-448F-AB03-37F2163118A3}" destId="{F241C836-F7EE-4C14-ACF4-15D4529DC6E0}" srcOrd="8" destOrd="0" parTransId="{3491EC06-A142-434B-96E1-6C1D1E814234}" sibTransId="{93150084-E1CF-462D-8FA8-958F62553EF9}"/>
    <dgm:cxn modelId="{F3A2B6CD-EE67-44F5-92D6-BD493A126C93}" type="presOf" srcId="{BB642818-84AC-4620-AC4B-88DDF0C46D2A}" destId="{9ED4FEE6-A04F-42D4-8997-1E0DEA128943}" srcOrd="0" destOrd="0" presId="urn:microsoft.com/office/officeart/2005/8/layout/hChevron3"/>
    <dgm:cxn modelId="{EFC8D4D1-E4AA-4035-A537-0834023C9313}" srcId="{54F2B7D8-9645-448F-AB03-37F2163118A3}" destId="{099F6EDA-B032-4D0B-8B53-623807649531}" srcOrd="5" destOrd="0" parTransId="{E2BAB9F5-22B6-4A87-8BA5-9B3B60B100E9}" sibTransId="{D079BC7A-3EA8-448C-AF61-0D48F5126F76}"/>
    <dgm:cxn modelId="{E5FBA4E1-E524-493C-AB58-EF704F5B9243}" srcId="{54F2B7D8-9645-448F-AB03-37F2163118A3}" destId="{60FFC505-5546-4270-8CE2-681A917829AB}" srcOrd="0" destOrd="0" parTransId="{B40A0472-EEB6-4178-A96B-0977EB508D61}" sibTransId="{7010049E-3E9E-4153-B046-3237869CB855}"/>
    <dgm:cxn modelId="{64A1C5E9-C9D8-45D1-A0D1-B947C67C4229}" type="presOf" srcId="{54F2B7D8-9645-448F-AB03-37F2163118A3}" destId="{25ACDDC1-DF48-42DF-8E32-7DBF0A8834DE}" srcOrd="0" destOrd="0" presId="urn:microsoft.com/office/officeart/2005/8/layout/hChevron3"/>
    <dgm:cxn modelId="{332E14EC-5C9D-444F-80D3-D1D7848E275C}" srcId="{54F2B7D8-9645-448F-AB03-37F2163118A3}" destId="{A562BB29-C6A8-4642-A8AA-1C9D58A7C91A}" srcOrd="6" destOrd="0" parTransId="{3495070A-E5EB-4490-8C74-7BBDCF44EF23}" sibTransId="{66516792-134A-46E5-9036-8F1A14D42431}"/>
    <dgm:cxn modelId="{69A6E1ED-5DBB-4247-8922-D7ADDAEE42A2}" srcId="{54F2B7D8-9645-448F-AB03-37F2163118A3}" destId="{778812E1-8EE6-4700-82ED-7AA57DE9A7BE}" srcOrd="3" destOrd="0" parTransId="{AD0C4242-332E-4434-A1D7-0EFFA583B198}" sibTransId="{39AA864C-BD54-4853-B219-5E4E68D957C2}"/>
    <dgm:cxn modelId="{7D26F67E-D3D4-40A4-8E45-4FDF7887AE48}" type="presParOf" srcId="{25ACDDC1-DF48-42DF-8E32-7DBF0A8834DE}" destId="{C87D1A0D-F276-4538-9757-F6F5DB7183A4}" srcOrd="0" destOrd="0" presId="urn:microsoft.com/office/officeart/2005/8/layout/hChevron3"/>
    <dgm:cxn modelId="{C0777CD3-D016-4F34-9220-7637F8CAC1F9}" type="presParOf" srcId="{25ACDDC1-DF48-42DF-8E32-7DBF0A8834DE}" destId="{78F31611-9727-419E-9999-9B3A107360FA}" srcOrd="1" destOrd="0" presId="urn:microsoft.com/office/officeart/2005/8/layout/hChevron3"/>
    <dgm:cxn modelId="{ACF3D5BE-2443-42BF-9140-E22B4E831426}" type="presParOf" srcId="{25ACDDC1-DF48-42DF-8E32-7DBF0A8834DE}" destId="{08476E69-0A91-411B-B835-AC5F7F90046E}" srcOrd="2" destOrd="0" presId="urn:microsoft.com/office/officeart/2005/8/layout/hChevron3"/>
    <dgm:cxn modelId="{9BF841C8-CE50-494B-86EE-78D5A0BD9404}" type="presParOf" srcId="{25ACDDC1-DF48-42DF-8E32-7DBF0A8834DE}" destId="{455AB92C-BC97-4A85-B3D1-BDB096C81CB7}" srcOrd="3" destOrd="0" presId="urn:microsoft.com/office/officeart/2005/8/layout/hChevron3"/>
    <dgm:cxn modelId="{D022EBD3-7423-4B94-B185-992D10433287}" type="presParOf" srcId="{25ACDDC1-DF48-42DF-8E32-7DBF0A8834DE}" destId="{9ED4FEE6-A04F-42D4-8997-1E0DEA128943}" srcOrd="4" destOrd="0" presId="urn:microsoft.com/office/officeart/2005/8/layout/hChevron3"/>
    <dgm:cxn modelId="{DC69C0B5-072F-4A6B-8C8E-C5FE6ED8C66F}" type="presParOf" srcId="{25ACDDC1-DF48-42DF-8E32-7DBF0A8834DE}" destId="{A297E7AF-06D1-4675-8D95-36D9C7EF0588}" srcOrd="5" destOrd="0" presId="urn:microsoft.com/office/officeart/2005/8/layout/hChevron3"/>
    <dgm:cxn modelId="{5F708DFC-19B2-42EC-A8CB-0F9FBBE93716}" type="presParOf" srcId="{25ACDDC1-DF48-42DF-8E32-7DBF0A8834DE}" destId="{6C178781-9614-43DA-9343-6C84EDEE4749}" srcOrd="6" destOrd="0" presId="urn:microsoft.com/office/officeart/2005/8/layout/hChevron3"/>
    <dgm:cxn modelId="{31584992-D246-4478-93DB-EB44E06B63FC}" type="presParOf" srcId="{25ACDDC1-DF48-42DF-8E32-7DBF0A8834DE}" destId="{C84EF7DC-B1A5-468E-861F-E6E5A554B7D2}" srcOrd="7" destOrd="0" presId="urn:microsoft.com/office/officeart/2005/8/layout/hChevron3"/>
    <dgm:cxn modelId="{797F9D3C-68D0-4896-BFDA-B267A432DF44}" type="presParOf" srcId="{25ACDDC1-DF48-42DF-8E32-7DBF0A8834DE}" destId="{35D2DCA2-C640-4CC3-9D36-20A851328CDB}" srcOrd="8" destOrd="0" presId="urn:microsoft.com/office/officeart/2005/8/layout/hChevron3"/>
    <dgm:cxn modelId="{471AAD3E-73D9-409E-9A44-BC6B15D9646C}" type="presParOf" srcId="{25ACDDC1-DF48-42DF-8E32-7DBF0A8834DE}" destId="{980BFAB4-3A78-4896-B5CD-E7C5B52CC324}" srcOrd="9" destOrd="0" presId="urn:microsoft.com/office/officeart/2005/8/layout/hChevron3"/>
    <dgm:cxn modelId="{B4A0818B-D2A3-40DA-AC47-ADBC790C3514}" type="presParOf" srcId="{25ACDDC1-DF48-42DF-8E32-7DBF0A8834DE}" destId="{BEFEBA6E-474A-4FC3-86A3-76A37BF72C3A}" srcOrd="10" destOrd="0" presId="urn:microsoft.com/office/officeart/2005/8/layout/hChevron3"/>
    <dgm:cxn modelId="{A053015C-9E24-4894-B8A0-FD1CD8845C99}" type="presParOf" srcId="{25ACDDC1-DF48-42DF-8E32-7DBF0A8834DE}" destId="{642FB44B-CE76-4FD1-A52E-098DE48512EE}" srcOrd="11" destOrd="0" presId="urn:microsoft.com/office/officeart/2005/8/layout/hChevron3"/>
    <dgm:cxn modelId="{2702E8FF-2A35-4336-99CF-6B6E400B6D57}" type="presParOf" srcId="{25ACDDC1-DF48-42DF-8E32-7DBF0A8834DE}" destId="{7A9E031F-5DBC-4794-B27F-807655E8D074}" srcOrd="12" destOrd="0" presId="urn:microsoft.com/office/officeart/2005/8/layout/hChevron3"/>
    <dgm:cxn modelId="{0200E18A-B5ED-4526-95AA-623E5123DFDE}" type="presParOf" srcId="{25ACDDC1-DF48-42DF-8E32-7DBF0A8834DE}" destId="{D94C4E43-95DC-492A-9E43-67B884DABC2F}" srcOrd="13" destOrd="0" presId="urn:microsoft.com/office/officeart/2005/8/layout/hChevron3"/>
    <dgm:cxn modelId="{46856101-4D12-4EB3-B402-47075D40823C}" type="presParOf" srcId="{25ACDDC1-DF48-42DF-8E32-7DBF0A8834DE}" destId="{ADD8284C-CCC3-4853-964D-77211C4CD078}" srcOrd="14" destOrd="0" presId="urn:microsoft.com/office/officeart/2005/8/layout/hChevron3"/>
    <dgm:cxn modelId="{EA9C02B3-5CEF-4495-9181-3D5970D1724D}" type="presParOf" srcId="{25ACDDC1-DF48-42DF-8E32-7DBF0A8834DE}" destId="{A08FC1B7-2BC3-4B5E-91B5-569566C29ACA}" srcOrd="15" destOrd="0" presId="urn:microsoft.com/office/officeart/2005/8/layout/hChevron3"/>
    <dgm:cxn modelId="{25C092DE-7F40-4F90-B89F-4E5B1592D60D}" type="presParOf" srcId="{25ACDDC1-DF48-42DF-8E32-7DBF0A8834DE}" destId="{3170D984-818C-46C8-82B9-7C78955A4D06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2B7D8-9645-448F-AB03-37F2163118A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0FFC505-5546-4270-8CE2-681A917829AB}">
      <dgm:prSet phldrT="[Tekst]" custT="1"/>
      <dgm:spPr>
        <a:xfrm>
          <a:off x="843" y="0"/>
          <a:ext cx="667256" cy="417194"/>
        </a:xfrm>
        <a:prstGeom prst="homePlat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000" b="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algatamine</a:t>
          </a:r>
        </a:p>
      </dgm:t>
    </dgm:pt>
    <dgm:pt modelId="{B40A0472-EEB6-4178-A96B-0977EB508D61}" type="parTrans" cxnId="{E5FBA4E1-E524-493C-AB58-EF704F5B9243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7010049E-3E9E-4153-B046-3237869CB855}" type="sibTrans" cxnId="{E5FBA4E1-E524-493C-AB58-EF704F5B9243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AFBBF10E-F9A8-4656-AFC2-5F358A13E15E}">
      <dgm:prSet phldrT="[Tekst]" custT="1"/>
      <dgm:spPr>
        <a:xfrm>
          <a:off x="1322087" y="0"/>
          <a:ext cx="1089932" cy="417194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pPr>
            <a:spcAft>
              <a:spcPts val="0"/>
            </a:spcAft>
          </a:pPr>
          <a:r>
            <a:rPr lang="et-EE" sz="20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eelnõu avalikustamine</a:t>
          </a:r>
        </a:p>
      </dgm:t>
    </dgm:pt>
    <dgm:pt modelId="{CB9403EF-0BE1-4049-81A0-B6305115E5CE}" type="parTrans" cxnId="{BEF0F878-2EEB-4D02-9382-A066359686B2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35516E71-15CC-4835-BC9E-B8C9BB34AEB5}" type="sibTrans" cxnId="{BEF0F878-2EEB-4D02-9382-A066359686B2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BB642818-84AC-4620-AC4B-88DDF0C46D2A}">
      <dgm:prSet phldrT="[Tekst]" custT="1"/>
      <dgm:spPr>
        <a:xfrm>
          <a:off x="1322087" y="0"/>
          <a:ext cx="1089932" cy="417194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4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 arutelu</a:t>
          </a:r>
        </a:p>
      </dgm:t>
    </dgm:pt>
    <dgm:pt modelId="{E78236ED-BE42-4AEB-AAD5-DA8D51537D0D}" type="parTrans" cxnId="{8CFCB604-9DB0-4EB1-8EAC-190CFE7993A8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9170E5FA-263D-4A1E-9665-FD7CDC76BE5D}" type="sibTrans" cxnId="{8CFCB604-9DB0-4EB1-8EAC-190CFE7993A8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25ACDDC1-DF48-42DF-8E32-7DBF0A8834DE}" type="pres">
      <dgm:prSet presAssocID="{54F2B7D8-9645-448F-AB03-37F2163118A3}" presName="Name0" presStyleCnt="0">
        <dgm:presLayoutVars>
          <dgm:dir/>
          <dgm:resizeHandles val="exact"/>
        </dgm:presLayoutVars>
      </dgm:prSet>
      <dgm:spPr/>
    </dgm:pt>
    <dgm:pt modelId="{C87D1A0D-F276-4538-9757-F6F5DB7183A4}" type="pres">
      <dgm:prSet presAssocID="{60FFC505-5546-4270-8CE2-681A917829AB}" presName="parTxOnly" presStyleLbl="node1" presStyleIdx="0" presStyleCnt="3" custScaleX="61220" custLinFactNeighborX="-13" custLinFactNeighborY="-1809">
        <dgm:presLayoutVars>
          <dgm:bulletEnabled val="1"/>
        </dgm:presLayoutVars>
      </dgm:prSet>
      <dgm:spPr/>
    </dgm:pt>
    <dgm:pt modelId="{78F31611-9727-419E-9999-9B3A107360FA}" type="pres">
      <dgm:prSet presAssocID="{7010049E-3E9E-4153-B046-3237869CB855}" presName="parSpace" presStyleCnt="0"/>
      <dgm:spPr/>
    </dgm:pt>
    <dgm:pt modelId="{08476E69-0A91-411B-B835-AC5F7F90046E}" type="pres">
      <dgm:prSet presAssocID="{AFBBF10E-F9A8-4656-AFC2-5F358A13E15E}" presName="parTxOnly" presStyleLbl="node1" presStyleIdx="1" presStyleCnt="3">
        <dgm:presLayoutVars>
          <dgm:bulletEnabled val="1"/>
        </dgm:presLayoutVars>
      </dgm:prSet>
      <dgm:spPr/>
    </dgm:pt>
    <dgm:pt modelId="{455AB92C-BC97-4A85-B3D1-BDB096C81CB7}" type="pres">
      <dgm:prSet presAssocID="{35516E71-15CC-4835-BC9E-B8C9BB34AEB5}" presName="parSpace" presStyleCnt="0"/>
      <dgm:spPr/>
    </dgm:pt>
    <dgm:pt modelId="{9ED4FEE6-A04F-42D4-8997-1E0DEA128943}" type="pres">
      <dgm:prSet presAssocID="{BB642818-84AC-4620-AC4B-88DDF0C46D2A}" presName="parTxOnly" presStyleLbl="node1" presStyleIdx="2" presStyleCnt="3">
        <dgm:presLayoutVars>
          <dgm:bulletEnabled val="1"/>
        </dgm:presLayoutVars>
      </dgm:prSet>
      <dgm:spPr>
        <a:prstGeom prst="chevron">
          <a:avLst/>
        </a:prstGeom>
      </dgm:spPr>
    </dgm:pt>
  </dgm:ptLst>
  <dgm:cxnLst>
    <dgm:cxn modelId="{8CFCB604-9DB0-4EB1-8EAC-190CFE7993A8}" srcId="{54F2B7D8-9645-448F-AB03-37F2163118A3}" destId="{BB642818-84AC-4620-AC4B-88DDF0C46D2A}" srcOrd="2" destOrd="0" parTransId="{E78236ED-BE42-4AEB-AAD5-DA8D51537D0D}" sibTransId="{9170E5FA-263D-4A1E-9665-FD7CDC76BE5D}"/>
    <dgm:cxn modelId="{2949A469-AF41-4C9E-A389-C28C3AB2F1FE}" type="presOf" srcId="{60FFC505-5546-4270-8CE2-681A917829AB}" destId="{C87D1A0D-F276-4538-9757-F6F5DB7183A4}" srcOrd="0" destOrd="0" presId="urn:microsoft.com/office/officeart/2005/8/layout/hChevron3"/>
    <dgm:cxn modelId="{EE1DE375-A7CD-4817-A09F-621DF0B4201D}" type="presOf" srcId="{AFBBF10E-F9A8-4656-AFC2-5F358A13E15E}" destId="{08476E69-0A91-411B-B835-AC5F7F90046E}" srcOrd="0" destOrd="0" presId="urn:microsoft.com/office/officeart/2005/8/layout/hChevron3"/>
    <dgm:cxn modelId="{BEF0F878-2EEB-4D02-9382-A066359686B2}" srcId="{54F2B7D8-9645-448F-AB03-37F2163118A3}" destId="{AFBBF10E-F9A8-4656-AFC2-5F358A13E15E}" srcOrd="1" destOrd="0" parTransId="{CB9403EF-0BE1-4049-81A0-B6305115E5CE}" sibTransId="{35516E71-15CC-4835-BC9E-B8C9BB34AEB5}"/>
    <dgm:cxn modelId="{F3A2B6CD-EE67-44F5-92D6-BD493A126C93}" type="presOf" srcId="{BB642818-84AC-4620-AC4B-88DDF0C46D2A}" destId="{9ED4FEE6-A04F-42D4-8997-1E0DEA128943}" srcOrd="0" destOrd="0" presId="urn:microsoft.com/office/officeart/2005/8/layout/hChevron3"/>
    <dgm:cxn modelId="{E5FBA4E1-E524-493C-AB58-EF704F5B9243}" srcId="{54F2B7D8-9645-448F-AB03-37F2163118A3}" destId="{60FFC505-5546-4270-8CE2-681A917829AB}" srcOrd="0" destOrd="0" parTransId="{B40A0472-EEB6-4178-A96B-0977EB508D61}" sibTransId="{7010049E-3E9E-4153-B046-3237869CB855}"/>
    <dgm:cxn modelId="{64A1C5E9-C9D8-45D1-A0D1-B947C67C4229}" type="presOf" srcId="{54F2B7D8-9645-448F-AB03-37F2163118A3}" destId="{25ACDDC1-DF48-42DF-8E32-7DBF0A8834DE}" srcOrd="0" destOrd="0" presId="urn:microsoft.com/office/officeart/2005/8/layout/hChevron3"/>
    <dgm:cxn modelId="{7D26F67E-D3D4-40A4-8E45-4FDF7887AE48}" type="presParOf" srcId="{25ACDDC1-DF48-42DF-8E32-7DBF0A8834DE}" destId="{C87D1A0D-F276-4538-9757-F6F5DB7183A4}" srcOrd="0" destOrd="0" presId="urn:microsoft.com/office/officeart/2005/8/layout/hChevron3"/>
    <dgm:cxn modelId="{C0777CD3-D016-4F34-9220-7637F8CAC1F9}" type="presParOf" srcId="{25ACDDC1-DF48-42DF-8E32-7DBF0A8834DE}" destId="{78F31611-9727-419E-9999-9B3A107360FA}" srcOrd="1" destOrd="0" presId="urn:microsoft.com/office/officeart/2005/8/layout/hChevron3"/>
    <dgm:cxn modelId="{ACF3D5BE-2443-42BF-9140-E22B4E831426}" type="presParOf" srcId="{25ACDDC1-DF48-42DF-8E32-7DBF0A8834DE}" destId="{08476E69-0A91-411B-B835-AC5F7F90046E}" srcOrd="2" destOrd="0" presId="urn:microsoft.com/office/officeart/2005/8/layout/hChevron3"/>
    <dgm:cxn modelId="{9BF841C8-CE50-494B-86EE-78D5A0BD9404}" type="presParOf" srcId="{25ACDDC1-DF48-42DF-8E32-7DBF0A8834DE}" destId="{455AB92C-BC97-4A85-B3D1-BDB096C81CB7}" srcOrd="3" destOrd="0" presId="urn:microsoft.com/office/officeart/2005/8/layout/hChevron3"/>
    <dgm:cxn modelId="{D022EBD3-7423-4B94-B185-992D10433287}" type="presParOf" srcId="{25ACDDC1-DF48-42DF-8E32-7DBF0A8834DE}" destId="{9ED4FEE6-A04F-42D4-8997-1E0DEA12894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F2B7D8-9645-448F-AB03-37F2163118A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0FFC505-5546-4270-8CE2-681A917829AB}">
      <dgm:prSet phldrT="[Tekst]" custT="1"/>
      <dgm:spPr>
        <a:xfrm>
          <a:off x="843" y="0"/>
          <a:ext cx="667256" cy="417194"/>
        </a:xfrm>
        <a:prstGeom prst="homePlat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000" b="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algata-mine</a:t>
          </a:r>
          <a:endParaRPr lang="et-EE" sz="2000" b="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gm:t>
    </dgm:pt>
    <dgm:pt modelId="{B40A0472-EEB6-4178-A96B-0977EB508D61}" type="parTrans" cxnId="{E5FBA4E1-E524-493C-AB58-EF704F5B9243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7010049E-3E9E-4153-B046-3237869CB855}" type="sibTrans" cxnId="{E5FBA4E1-E524-493C-AB58-EF704F5B9243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099F6EDA-B032-4D0B-8B53-623807649531}">
      <dgm:prSet phldrT="[Tekst]" custT="1"/>
      <dgm:spPr>
        <a:xfrm>
          <a:off x="3276258" y="0"/>
          <a:ext cx="1089932" cy="41719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000" b="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vastu-võtmine</a:t>
          </a:r>
          <a:endParaRPr lang="et-EE" sz="2000" b="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gm:t>
    </dgm:pt>
    <dgm:pt modelId="{E2BAB9F5-22B6-4A87-8BA5-9B3B60B100E9}" type="parTrans" cxnId="{EFC8D4D1-E4AA-4035-A537-0834023C9313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D079BC7A-3EA8-448C-AF61-0D48F5126F76}" type="sibTrans" cxnId="{EFC8D4D1-E4AA-4035-A537-0834023C9313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44056530-4C11-48CA-9F0F-A89CE56C05DF}">
      <dgm:prSet phldrT="[Tekst]" custT="1"/>
      <dgm:spPr>
        <a:xfrm>
          <a:off x="5179367" y="0"/>
          <a:ext cx="1089932" cy="41719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000" b="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kehtesta-mine</a:t>
          </a:r>
          <a:endParaRPr lang="et-EE" sz="2000" b="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gm:t>
    </dgm:pt>
    <dgm:pt modelId="{BF9BE43A-0DAF-41B4-AF72-6C41D396D935}" type="parTrans" cxnId="{5C79BC51-9513-436F-A0F2-82EAD52A6927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2FFAE7EE-5D7B-4E70-832E-9B307667F58B}" type="sibTrans" cxnId="{5C79BC51-9513-436F-A0F2-82EAD52A6927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A562BB29-C6A8-4642-A8AA-1C9D58A7C91A}">
      <dgm:prSet phldrT="[Tekst]" custT="1"/>
      <dgm:spPr>
        <a:xfrm>
          <a:off x="4148204" y="0"/>
          <a:ext cx="1249149" cy="41719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000" b="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 väljapanek</a:t>
          </a:r>
        </a:p>
      </dgm:t>
    </dgm:pt>
    <dgm:pt modelId="{3495070A-E5EB-4490-8C74-7BBDCF44EF23}" type="parTrans" cxnId="{332E14EC-5C9D-444F-80D3-D1D7848E275C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66516792-134A-46E5-9036-8F1A14D42431}" type="sibTrans" cxnId="{332E14EC-5C9D-444F-80D3-D1D7848E275C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725C0B78-8224-42B2-BC18-E12E91EEA241}">
      <dgm:prSet phldrT="[Tekst]" custT="1"/>
      <dgm:spPr>
        <a:xfrm>
          <a:off x="2194032" y="0"/>
          <a:ext cx="1300212" cy="41719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180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koos-kõlastamine</a:t>
          </a:r>
          <a:endParaRPr lang="et-EE" sz="18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gm:t>
    </dgm:pt>
    <dgm:pt modelId="{C381A52D-40B4-47EF-AFA5-67BEAAD0185A}" type="parTrans" cxnId="{2A27E83A-CC0D-41D1-835B-0F9B063106EB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EF0ACA68-F537-4552-9080-5A46E0A09C6D}" type="sibTrans" cxnId="{2A27E83A-CC0D-41D1-835B-0F9B063106EB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AFBBF10E-F9A8-4656-AFC2-5F358A13E15E}">
      <dgm:prSet phldrT="[Tekst]" custT="1"/>
      <dgm:spPr>
        <a:xfrm>
          <a:off x="1322087" y="0"/>
          <a:ext cx="1089932" cy="417194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pPr>
            <a:spcAft>
              <a:spcPts val="0"/>
            </a:spcAft>
          </a:pPr>
          <a:r>
            <a:rPr lang="et-EE" sz="16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eelnõu </a:t>
          </a:r>
          <a:r>
            <a:rPr lang="et-EE" sz="160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avalikus-tamine</a:t>
          </a:r>
          <a:endParaRPr lang="et-EE" sz="16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gm:t>
    </dgm:pt>
    <dgm:pt modelId="{CB9403EF-0BE1-4049-81A0-B6305115E5CE}" type="parTrans" cxnId="{BEF0F878-2EEB-4D02-9382-A066359686B2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35516E71-15CC-4835-BC9E-B8C9BB34AEB5}" type="sibTrans" cxnId="{BEF0F878-2EEB-4D02-9382-A066359686B2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BB642818-84AC-4620-AC4B-88DDF0C46D2A}">
      <dgm:prSet phldrT="[Tekst]" custT="1"/>
      <dgm:spPr>
        <a:xfrm>
          <a:off x="1322087" y="0"/>
          <a:ext cx="1089932" cy="417194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r>
            <a:rPr lang="et-EE" sz="24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 arutelu</a:t>
          </a:r>
        </a:p>
      </dgm:t>
    </dgm:pt>
    <dgm:pt modelId="{E78236ED-BE42-4AEB-AAD5-DA8D51537D0D}" type="parTrans" cxnId="{8CFCB604-9DB0-4EB1-8EAC-190CFE7993A8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9170E5FA-263D-4A1E-9665-FD7CDC76BE5D}" type="sibTrans" cxnId="{8CFCB604-9DB0-4EB1-8EAC-190CFE7993A8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778812E1-8EE6-4700-82ED-7AA57DE9A7BE}">
      <dgm:prSet phldrT="[Tekst]" custT="1"/>
      <dgm:spPr>
        <a:xfrm>
          <a:off x="1322087" y="0"/>
          <a:ext cx="1089932" cy="417194"/>
        </a:xfr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pPr>
            <a:spcAft>
              <a:spcPts val="0"/>
            </a:spcAft>
          </a:pPr>
          <a:r>
            <a:rPr lang="et-EE" sz="16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põhilahenduse</a:t>
          </a:r>
        </a:p>
        <a:p>
          <a:pPr>
            <a:spcAft>
              <a:spcPts val="0"/>
            </a:spcAft>
          </a:pPr>
          <a:r>
            <a:rPr lang="et-EE" sz="16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koostamine</a:t>
          </a:r>
        </a:p>
      </dgm:t>
    </dgm:pt>
    <dgm:pt modelId="{AD0C4242-332E-4434-A1D7-0EFFA583B198}" type="parTrans" cxnId="{69A6E1ED-5DBB-4247-8922-D7ADDAEE42A2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39AA864C-BD54-4853-B219-5E4E68D957C2}" type="sibTrans" cxnId="{69A6E1ED-5DBB-4247-8922-D7ADDAEE42A2}">
      <dgm:prSet/>
      <dgm:spPr/>
      <dgm:t>
        <a:bodyPr/>
        <a:lstStyle/>
        <a:p>
          <a:endParaRPr lang="et-EE">
            <a:latin typeface="Bahnschrift Condensed" panose="020B0502040204020203" pitchFamily="34" charset="0"/>
            <a:cs typeface="Dubai Medium" panose="020B0603030403030204" pitchFamily="34" charset="-78"/>
          </a:endParaRPr>
        </a:p>
      </dgm:t>
    </dgm:pt>
    <dgm:pt modelId="{F241C836-F7EE-4C14-ACF4-15D4529DC6E0}">
      <dgm:prSet phldrT="[Tekst]" phldr="0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t-EE" sz="2400" b="1" dirty="0" err="1">
              <a:latin typeface="Bahnschrift Condensed" panose="020B0502040204020203" pitchFamily="34" charset="0"/>
            </a:rPr>
            <a:t>ellu-viimine</a:t>
          </a:r>
          <a:endParaRPr lang="et-EE" sz="2400" b="1" dirty="0">
            <a:latin typeface="Bahnschrift Condensed" panose="020B0502040204020203" pitchFamily="34" charset="0"/>
          </a:endParaRPr>
        </a:p>
      </dgm:t>
    </dgm:pt>
    <dgm:pt modelId="{3491EC06-A142-434B-96E1-6C1D1E814234}" type="parTrans" cxnId="{63C17B95-FD30-4E62-BC49-B01FA78FD227}">
      <dgm:prSet/>
      <dgm:spPr/>
      <dgm:t>
        <a:bodyPr/>
        <a:lstStyle/>
        <a:p>
          <a:endParaRPr lang="et-EE"/>
        </a:p>
      </dgm:t>
    </dgm:pt>
    <dgm:pt modelId="{93150084-E1CF-462D-8FA8-958F62553EF9}" type="sibTrans" cxnId="{63C17B95-FD30-4E62-BC49-B01FA78FD227}">
      <dgm:prSet/>
      <dgm:spPr/>
      <dgm:t>
        <a:bodyPr/>
        <a:lstStyle/>
        <a:p>
          <a:endParaRPr lang="et-EE"/>
        </a:p>
      </dgm:t>
    </dgm:pt>
    <dgm:pt modelId="{25ACDDC1-DF48-42DF-8E32-7DBF0A8834DE}" type="pres">
      <dgm:prSet presAssocID="{54F2B7D8-9645-448F-AB03-37F2163118A3}" presName="Name0" presStyleCnt="0">
        <dgm:presLayoutVars>
          <dgm:dir/>
          <dgm:resizeHandles val="exact"/>
        </dgm:presLayoutVars>
      </dgm:prSet>
      <dgm:spPr/>
    </dgm:pt>
    <dgm:pt modelId="{C87D1A0D-F276-4538-9757-F6F5DB7183A4}" type="pres">
      <dgm:prSet presAssocID="{60FFC505-5546-4270-8CE2-681A917829AB}" presName="parTxOnly" presStyleLbl="node1" presStyleIdx="0" presStyleCnt="9" custScaleX="61220" custLinFactNeighborX="-13" custLinFactNeighborY="-1809">
        <dgm:presLayoutVars>
          <dgm:bulletEnabled val="1"/>
        </dgm:presLayoutVars>
      </dgm:prSet>
      <dgm:spPr/>
    </dgm:pt>
    <dgm:pt modelId="{78F31611-9727-419E-9999-9B3A107360FA}" type="pres">
      <dgm:prSet presAssocID="{7010049E-3E9E-4153-B046-3237869CB855}" presName="parSpace" presStyleCnt="0"/>
      <dgm:spPr/>
    </dgm:pt>
    <dgm:pt modelId="{08476E69-0A91-411B-B835-AC5F7F90046E}" type="pres">
      <dgm:prSet presAssocID="{AFBBF10E-F9A8-4656-AFC2-5F358A13E15E}" presName="parTxOnly" presStyleLbl="node1" presStyleIdx="1" presStyleCnt="9">
        <dgm:presLayoutVars>
          <dgm:bulletEnabled val="1"/>
        </dgm:presLayoutVars>
      </dgm:prSet>
      <dgm:spPr/>
    </dgm:pt>
    <dgm:pt modelId="{455AB92C-BC97-4A85-B3D1-BDB096C81CB7}" type="pres">
      <dgm:prSet presAssocID="{35516E71-15CC-4835-BC9E-B8C9BB34AEB5}" presName="parSpace" presStyleCnt="0"/>
      <dgm:spPr/>
    </dgm:pt>
    <dgm:pt modelId="{9ED4FEE6-A04F-42D4-8997-1E0DEA128943}" type="pres">
      <dgm:prSet presAssocID="{BB642818-84AC-4620-AC4B-88DDF0C46D2A}" presName="parTxOnly" presStyleLbl="node1" presStyleIdx="2" presStyleCnt="9">
        <dgm:presLayoutVars>
          <dgm:bulletEnabled val="1"/>
        </dgm:presLayoutVars>
      </dgm:prSet>
      <dgm:spPr>
        <a:prstGeom prst="chevron">
          <a:avLst/>
        </a:prstGeom>
      </dgm:spPr>
    </dgm:pt>
    <dgm:pt modelId="{A297E7AF-06D1-4675-8D95-36D9C7EF0588}" type="pres">
      <dgm:prSet presAssocID="{9170E5FA-263D-4A1E-9665-FD7CDC76BE5D}" presName="parSpace" presStyleCnt="0"/>
      <dgm:spPr/>
    </dgm:pt>
    <dgm:pt modelId="{6C178781-9614-43DA-9343-6C84EDEE4749}" type="pres">
      <dgm:prSet presAssocID="{778812E1-8EE6-4700-82ED-7AA57DE9A7BE}" presName="parTxOnly" presStyleLbl="node1" presStyleIdx="3" presStyleCnt="9" custScaleX="107793">
        <dgm:presLayoutVars>
          <dgm:bulletEnabled val="1"/>
        </dgm:presLayoutVars>
      </dgm:prSet>
      <dgm:spPr>
        <a:prstGeom prst="chevron">
          <a:avLst/>
        </a:prstGeom>
      </dgm:spPr>
    </dgm:pt>
    <dgm:pt modelId="{C84EF7DC-B1A5-468E-861F-E6E5A554B7D2}" type="pres">
      <dgm:prSet presAssocID="{39AA864C-BD54-4853-B219-5E4E68D957C2}" presName="parSpace" presStyleCnt="0"/>
      <dgm:spPr/>
    </dgm:pt>
    <dgm:pt modelId="{35D2DCA2-C640-4CC3-9D36-20A851328CDB}" type="pres">
      <dgm:prSet presAssocID="{725C0B78-8224-42B2-BC18-E12E91EEA241}" presName="parTxOnly" presStyleLbl="node1" presStyleIdx="4" presStyleCnt="9" custScaleX="119293">
        <dgm:presLayoutVars>
          <dgm:bulletEnabled val="1"/>
        </dgm:presLayoutVars>
      </dgm:prSet>
      <dgm:spPr/>
    </dgm:pt>
    <dgm:pt modelId="{980BFAB4-3A78-4896-B5CD-E7C5B52CC324}" type="pres">
      <dgm:prSet presAssocID="{EF0ACA68-F537-4552-9080-5A46E0A09C6D}" presName="parSpace" presStyleCnt="0"/>
      <dgm:spPr/>
    </dgm:pt>
    <dgm:pt modelId="{BEFEBA6E-474A-4FC3-86A3-76A37BF72C3A}" type="pres">
      <dgm:prSet presAssocID="{099F6EDA-B032-4D0B-8B53-623807649531}" presName="parTxOnly" presStyleLbl="node1" presStyleIdx="5" presStyleCnt="9">
        <dgm:presLayoutVars>
          <dgm:bulletEnabled val="1"/>
        </dgm:presLayoutVars>
      </dgm:prSet>
      <dgm:spPr/>
    </dgm:pt>
    <dgm:pt modelId="{642FB44B-CE76-4FD1-A52E-098DE48512EE}" type="pres">
      <dgm:prSet presAssocID="{D079BC7A-3EA8-448C-AF61-0D48F5126F76}" presName="parSpace" presStyleCnt="0"/>
      <dgm:spPr/>
    </dgm:pt>
    <dgm:pt modelId="{7A9E031F-5DBC-4794-B27F-807655E8D074}" type="pres">
      <dgm:prSet presAssocID="{A562BB29-C6A8-4642-A8AA-1C9D58A7C91A}" presName="parTxOnly" presStyleLbl="node1" presStyleIdx="6" presStyleCnt="9" custScaleX="114608">
        <dgm:presLayoutVars>
          <dgm:bulletEnabled val="1"/>
        </dgm:presLayoutVars>
      </dgm:prSet>
      <dgm:spPr/>
    </dgm:pt>
    <dgm:pt modelId="{D94C4E43-95DC-492A-9E43-67B884DABC2F}" type="pres">
      <dgm:prSet presAssocID="{66516792-134A-46E5-9036-8F1A14D42431}" presName="parSpace" presStyleCnt="0"/>
      <dgm:spPr/>
    </dgm:pt>
    <dgm:pt modelId="{ADD8284C-CCC3-4853-964D-77211C4CD078}" type="pres">
      <dgm:prSet presAssocID="{44056530-4C11-48CA-9F0F-A89CE56C05DF}" presName="parTxOnly" presStyleLbl="node1" presStyleIdx="7" presStyleCnt="9">
        <dgm:presLayoutVars>
          <dgm:bulletEnabled val="1"/>
        </dgm:presLayoutVars>
      </dgm:prSet>
      <dgm:spPr/>
    </dgm:pt>
    <dgm:pt modelId="{A08FC1B7-2BC3-4B5E-91B5-569566C29ACA}" type="pres">
      <dgm:prSet presAssocID="{2FFAE7EE-5D7B-4E70-832E-9B307667F58B}" presName="parSpace" presStyleCnt="0"/>
      <dgm:spPr/>
    </dgm:pt>
    <dgm:pt modelId="{3170D984-818C-46C8-82B9-7C78955A4D06}" type="pres">
      <dgm:prSet presAssocID="{F241C836-F7EE-4C14-ACF4-15D4529DC6E0}" presName="parTxOnly" presStyleLbl="node1" presStyleIdx="8" presStyleCnt="9">
        <dgm:presLayoutVars>
          <dgm:bulletEnabled val="1"/>
        </dgm:presLayoutVars>
      </dgm:prSet>
      <dgm:spPr/>
    </dgm:pt>
  </dgm:ptLst>
  <dgm:cxnLst>
    <dgm:cxn modelId="{DBBBBA00-B9C2-4F86-99E6-6E5F74DD1D59}" type="presOf" srcId="{099F6EDA-B032-4D0B-8B53-623807649531}" destId="{BEFEBA6E-474A-4FC3-86A3-76A37BF72C3A}" srcOrd="0" destOrd="0" presId="urn:microsoft.com/office/officeart/2005/8/layout/hChevron3"/>
    <dgm:cxn modelId="{38F3BC01-0777-444D-B79A-3846801443FE}" type="presOf" srcId="{725C0B78-8224-42B2-BC18-E12E91EEA241}" destId="{35D2DCA2-C640-4CC3-9D36-20A851328CDB}" srcOrd="0" destOrd="0" presId="urn:microsoft.com/office/officeart/2005/8/layout/hChevron3"/>
    <dgm:cxn modelId="{8CFCB604-9DB0-4EB1-8EAC-190CFE7993A8}" srcId="{54F2B7D8-9645-448F-AB03-37F2163118A3}" destId="{BB642818-84AC-4620-AC4B-88DDF0C46D2A}" srcOrd="2" destOrd="0" parTransId="{E78236ED-BE42-4AEB-AAD5-DA8D51537D0D}" sibTransId="{9170E5FA-263D-4A1E-9665-FD7CDC76BE5D}"/>
    <dgm:cxn modelId="{0940EC1F-AB75-4480-9E09-73447605929D}" type="presOf" srcId="{44056530-4C11-48CA-9F0F-A89CE56C05DF}" destId="{ADD8284C-CCC3-4853-964D-77211C4CD078}" srcOrd="0" destOrd="0" presId="urn:microsoft.com/office/officeart/2005/8/layout/hChevron3"/>
    <dgm:cxn modelId="{2A27E83A-CC0D-41D1-835B-0F9B063106EB}" srcId="{54F2B7D8-9645-448F-AB03-37F2163118A3}" destId="{725C0B78-8224-42B2-BC18-E12E91EEA241}" srcOrd="4" destOrd="0" parTransId="{C381A52D-40B4-47EF-AFA5-67BEAAD0185A}" sibTransId="{EF0ACA68-F537-4552-9080-5A46E0A09C6D}"/>
    <dgm:cxn modelId="{38999269-B8C7-494B-9DD4-80ECDFC896B9}" type="presOf" srcId="{F241C836-F7EE-4C14-ACF4-15D4529DC6E0}" destId="{3170D984-818C-46C8-82B9-7C78955A4D06}" srcOrd="0" destOrd="0" presId="urn:microsoft.com/office/officeart/2005/8/layout/hChevron3"/>
    <dgm:cxn modelId="{2949A469-AF41-4C9E-A389-C28C3AB2F1FE}" type="presOf" srcId="{60FFC505-5546-4270-8CE2-681A917829AB}" destId="{C87D1A0D-F276-4538-9757-F6F5DB7183A4}" srcOrd="0" destOrd="0" presId="urn:microsoft.com/office/officeart/2005/8/layout/hChevron3"/>
    <dgm:cxn modelId="{5C79BC51-9513-436F-A0F2-82EAD52A6927}" srcId="{54F2B7D8-9645-448F-AB03-37F2163118A3}" destId="{44056530-4C11-48CA-9F0F-A89CE56C05DF}" srcOrd="7" destOrd="0" parTransId="{BF9BE43A-0DAF-41B4-AF72-6C41D396D935}" sibTransId="{2FFAE7EE-5D7B-4E70-832E-9B307667F58B}"/>
    <dgm:cxn modelId="{EE1DE375-A7CD-4817-A09F-621DF0B4201D}" type="presOf" srcId="{AFBBF10E-F9A8-4656-AFC2-5F358A13E15E}" destId="{08476E69-0A91-411B-B835-AC5F7F90046E}" srcOrd="0" destOrd="0" presId="urn:microsoft.com/office/officeart/2005/8/layout/hChevron3"/>
    <dgm:cxn modelId="{E7B8D877-7115-420A-AD8C-25C023029021}" type="presOf" srcId="{778812E1-8EE6-4700-82ED-7AA57DE9A7BE}" destId="{6C178781-9614-43DA-9343-6C84EDEE4749}" srcOrd="0" destOrd="0" presId="urn:microsoft.com/office/officeart/2005/8/layout/hChevron3"/>
    <dgm:cxn modelId="{BEF0F878-2EEB-4D02-9382-A066359686B2}" srcId="{54F2B7D8-9645-448F-AB03-37F2163118A3}" destId="{AFBBF10E-F9A8-4656-AFC2-5F358A13E15E}" srcOrd="1" destOrd="0" parTransId="{CB9403EF-0BE1-4049-81A0-B6305115E5CE}" sibTransId="{35516E71-15CC-4835-BC9E-B8C9BB34AEB5}"/>
    <dgm:cxn modelId="{9EC49C91-168A-43F2-A18B-01705480B981}" type="presOf" srcId="{A562BB29-C6A8-4642-A8AA-1C9D58A7C91A}" destId="{7A9E031F-5DBC-4794-B27F-807655E8D074}" srcOrd="0" destOrd="0" presId="urn:microsoft.com/office/officeart/2005/8/layout/hChevron3"/>
    <dgm:cxn modelId="{63C17B95-FD30-4E62-BC49-B01FA78FD227}" srcId="{54F2B7D8-9645-448F-AB03-37F2163118A3}" destId="{F241C836-F7EE-4C14-ACF4-15D4529DC6E0}" srcOrd="8" destOrd="0" parTransId="{3491EC06-A142-434B-96E1-6C1D1E814234}" sibTransId="{93150084-E1CF-462D-8FA8-958F62553EF9}"/>
    <dgm:cxn modelId="{F3A2B6CD-EE67-44F5-92D6-BD493A126C93}" type="presOf" srcId="{BB642818-84AC-4620-AC4B-88DDF0C46D2A}" destId="{9ED4FEE6-A04F-42D4-8997-1E0DEA128943}" srcOrd="0" destOrd="0" presId="urn:microsoft.com/office/officeart/2005/8/layout/hChevron3"/>
    <dgm:cxn modelId="{EFC8D4D1-E4AA-4035-A537-0834023C9313}" srcId="{54F2B7D8-9645-448F-AB03-37F2163118A3}" destId="{099F6EDA-B032-4D0B-8B53-623807649531}" srcOrd="5" destOrd="0" parTransId="{E2BAB9F5-22B6-4A87-8BA5-9B3B60B100E9}" sibTransId="{D079BC7A-3EA8-448C-AF61-0D48F5126F76}"/>
    <dgm:cxn modelId="{E5FBA4E1-E524-493C-AB58-EF704F5B9243}" srcId="{54F2B7D8-9645-448F-AB03-37F2163118A3}" destId="{60FFC505-5546-4270-8CE2-681A917829AB}" srcOrd="0" destOrd="0" parTransId="{B40A0472-EEB6-4178-A96B-0977EB508D61}" sibTransId="{7010049E-3E9E-4153-B046-3237869CB855}"/>
    <dgm:cxn modelId="{64A1C5E9-C9D8-45D1-A0D1-B947C67C4229}" type="presOf" srcId="{54F2B7D8-9645-448F-AB03-37F2163118A3}" destId="{25ACDDC1-DF48-42DF-8E32-7DBF0A8834DE}" srcOrd="0" destOrd="0" presId="urn:microsoft.com/office/officeart/2005/8/layout/hChevron3"/>
    <dgm:cxn modelId="{332E14EC-5C9D-444F-80D3-D1D7848E275C}" srcId="{54F2B7D8-9645-448F-AB03-37F2163118A3}" destId="{A562BB29-C6A8-4642-A8AA-1C9D58A7C91A}" srcOrd="6" destOrd="0" parTransId="{3495070A-E5EB-4490-8C74-7BBDCF44EF23}" sibTransId="{66516792-134A-46E5-9036-8F1A14D42431}"/>
    <dgm:cxn modelId="{69A6E1ED-5DBB-4247-8922-D7ADDAEE42A2}" srcId="{54F2B7D8-9645-448F-AB03-37F2163118A3}" destId="{778812E1-8EE6-4700-82ED-7AA57DE9A7BE}" srcOrd="3" destOrd="0" parTransId="{AD0C4242-332E-4434-A1D7-0EFFA583B198}" sibTransId="{39AA864C-BD54-4853-B219-5E4E68D957C2}"/>
    <dgm:cxn modelId="{7D26F67E-D3D4-40A4-8E45-4FDF7887AE48}" type="presParOf" srcId="{25ACDDC1-DF48-42DF-8E32-7DBF0A8834DE}" destId="{C87D1A0D-F276-4538-9757-F6F5DB7183A4}" srcOrd="0" destOrd="0" presId="urn:microsoft.com/office/officeart/2005/8/layout/hChevron3"/>
    <dgm:cxn modelId="{C0777CD3-D016-4F34-9220-7637F8CAC1F9}" type="presParOf" srcId="{25ACDDC1-DF48-42DF-8E32-7DBF0A8834DE}" destId="{78F31611-9727-419E-9999-9B3A107360FA}" srcOrd="1" destOrd="0" presId="urn:microsoft.com/office/officeart/2005/8/layout/hChevron3"/>
    <dgm:cxn modelId="{ACF3D5BE-2443-42BF-9140-E22B4E831426}" type="presParOf" srcId="{25ACDDC1-DF48-42DF-8E32-7DBF0A8834DE}" destId="{08476E69-0A91-411B-B835-AC5F7F90046E}" srcOrd="2" destOrd="0" presId="urn:microsoft.com/office/officeart/2005/8/layout/hChevron3"/>
    <dgm:cxn modelId="{9BF841C8-CE50-494B-86EE-78D5A0BD9404}" type="presParOf" srcId="{25ACDDC1-DF48-42DF-8E32-7DBF0A8834DE}" destId="{455AB92C-BC97-4A85-B3D1-BDB096C81CB7}" srcOrd="3" destOrd="0" presId="urn:microsoft.com/office/officeart/2005/8/layout/hChevron3"/>
    <dgm:cxn modelId="{D022EBD3-7423-4B94-B185-992D10433287}" type="presParOf" srcId="{25ACDDC1-DF48-42DF-8E32-7DBF0A8834DE}" destId="{9ED4FEE6-A04F-42D4-8997-1E0DEA128943}" srcOrd="4" destOrd="0" presId="urn:microsoft.com/office/officeart/2005/8/layout/hChevron3"/>
    <dgm:cxn modelId="{DC69C0B5-072F-4A6B-8C8E-C5FE6ED8C66F}" type="presParOf" srcId="{25ACDDC1-DF48-42DF-8E32-7DBF0A8834DE}" destId="{A297E7AF-06D1-4675-8D95-36D9C7EF0588}" srcOrd="5" destOrd="0" presId="urn:microsoft.com/office/officeart/2005/8/layout/hChevron3"/>
    <dgm:cxn modelId="{5F708DFC-19B2-42EC-A8CB-0F9FBBE93716}" type="presParOf" srcId="{25ACDDC1-DF48-42DF-8E32-7DBF0A8834DE}" destId="{6C178781-9614-43DA-9343-6C84EDEE4749}" srcOrd="6" destOrd="0" presId="urn:microsoft.com/office/officeart/2005/8/layout/hChevron3"/>
    <dgm:cxn modelId="{31584992-D246-4478-93DB-EB44E06B63FC}" type="presParOf" srcId="{25ACDDC1-DF48-42DF-8E32-7DBF0A8834DE}" destId="{C84EF7DC-B1A5-468E-861F-E6E5A554B7D2}" srcOrd="7" destOrd="0" presId="urn:microsoft.com/office/officeart/2005/8/layout/hChevron3"/>
    <dgm:cxn modelId="{797F9D3C-68D0-4896-BFDA-B267A432DF44}" type="presParOf" srcId="{25ACDDC1-DF48-42DF-8E32-7DBF0A8834DE}" destId="{35D2DCA2-C640-4CC3-9D36-20A851328CDB}" srcOrd="8" destOrd="0" presId="urn:microsoft.com/office/officeart/2005/8/layout/hChevron3"/>
    <dgm:cxn modelId="{471AAD3E-73D9-409E-9A44-BC6B15D9646C}" type="presParOf" srcId="{25ACDDC1-DF48-42DF-8E32-7DBF0A8834DE}" destId="{980BFAB4-3A78-4896-B5CD-E7C5B52CC324}" srcOrd="9" destOrd="0" presId="urn:microsoft.com/office/officeart/2005/8/layout/hChevron3"/>
    <dgm:cxn modelId="{B4A0818B-D2A3-40DA-AC47-ADBC790C3514}" type="presParOf" srcId="{25ACDDC1-DF48-42DF-8E32-7DBF0A8834DE}" destId="{BEFEBA6E-474A-4FC3-86A3-76A37BF72C3A}" srcOrd="10" destOrd="0" presId="urn:microsoft.com/office/officeart/2005/8/layout/hChevron3"/>
    <dgm:cxn modelId="{A053015C-9E24-4894-B8A0-FD1CD8845C99}" type="presParOf" srcId="{25ACDDC1-DF48-42DF-8E32-7DBF0A8834DE}" destId="{642FB44B-CE76-4FD1-A52E-098DE48512EE}" srcOrd="11" destOrd="0" presId="urn:microsoft.com/office/officeart/2005/8/layout/hChevron3"/>
    <dgm:cxn modelId="{2702E8FF-2A35-4336-99CF-6B6E400B6D57}" type="presParOf" srcId="{25ACDDC1-DF48-42DF-8E32-7DBF0A8834DE}" destId="{7A9E031F-5DBC-4794-B27F-807655E8D074}" srcOrd="12" destOrd="0" presId="urn:microsoft.com/office/officeart/2005/8/layout/hChevron3"/>
    <dgm:cxn modelId="{0200E18A-B5ED-4526-95AA-623E5123DFDE}" type="presParOf" srcId="{25ACDDC1-DF48-42DF-8E32-7DBF0A8834DE}" destId="{D94C4E43-95DC-492A-9E43-67B884DABC2F}" srcOrd="13" destOrd="0" presId="urn:microsoft.com/office/officeart/2005/8/layout/hChevron3"/>
    <dgm:cxn modelId="{46856101-4D12-4EB3-B402-47075D40823C}" type="presParOf" srcId="{25ACDDC1-DF48-42DF-8E32-7DBF0A8834DE}" destId="{ADD8284C-CCC3-4853-964D-77211C4CD078}" srcOrd="14" destOrd="0" presId="urn:microsoft.com/office/officeart/2005/8/layout/hChevron3"/>
    <dgm:cxn modelId="{EA9C02B3-5CEF-4495-9181-3D5970D1724D}" type="presParOf" srcId="{25ACDDC1-DF48-42DF-8E32-7DBF0A8834DE}" destId="{A08FC1B7-2BC3-4B5E-91B5-569566C29ACA}" srcOrd="15" destOrd="0" presId="urn:microsoft.com/office/officeart/2005/8/layout/hChevron3"/>
    <dgm:cxn modelId="{25C092DE-7F40-4F90-B89F-4E5B1592D60D}" type="presParOf" srcId="{25ACDDC1-DF48-42DF-8E32-7DBF0A8834DE}" destId="{3170D984-818C-46C8-82B9-7C78955A4D06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D1A0D-F276-4538-9757-F6F5DB7183A4}">
      <dsp:nvSpPr>
        <dsp:cNvPr id="0" name=""/>
        <dsp:cNvSpPr/>
      </dsp:nvSpPr>
      <dsp:spPr>
        <a:xfrm>
          <a:off x="2004" y="356050"/>
          <a:ext cx="1014994" cy="663178"/>
        </a:xfrm>
        <a:prstGeom prst="homePlat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0" kern="120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algata-mine</a:t>
          </a:r>
          <a:endParaRPr lang="et-EE" sz="2000" b="0" kern="12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sp:txBody>
      <dsp:txXfrm>
        <a:off x="2004" y="356050"/>
        <a:ext cx="849200" cy="663178"/>
      </dsp:txXfrm>
    </dsp:sp>
    <dsp:sp modelId="{08476E69-0A91-411B-B835-AC5F7F90046E}">
      <dsp:nvSpPr>
        <dsp:cNvPr id="0" name=""/>
        <dsp:cNvSpPr/>
      </dsp:nvSpPr>
      <dsp:spPr>
        <a:xfrm>
          <a:off x="685452" y="368047"/>
          <a:ext cx="1657945" cy="663178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t-EE" sz="160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eelnõu </a:t>
          </a:r>
          <a:r>
            <a:rPr lang="et-EE" sz="1600" kern="120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avalikus-tamine</a:t>
          </a:r>
          <a:endParaRPr lang="et-EE" sz="1600" kern="12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sp:txBody>
      <dsp:txXfrm>
        <a:off x="1017041" y="368047"/>
        <a:ext cx="994767" cy="663178"/>
      </dsp:txXfrm>
    </dsp:sp>
    <dsp:sp modelId="{9ED4FEE6-A04F-42D4-8997-1E0DEA128943}">
      <dsp:nvSpPr>
        <dsp:cNvPr id="0" name=""/>
        <dsp:cNvSpPr/>
      </dsp:nvSpPr>
      <dsp:spPr>
        <a:xfrm>
          <a:off x="2011809" y="368047"/>
          <a:ext cx="1657945" cy="66317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 arutelu</a:t>
          </a:r>
        </a:p>
      </dsp:txBody>
      <dsp:txXfrm>
        <a:off x="2343398" y="368047"/>
        <a:ext cx="994767" cy="663178"/>
      </dsp:txXfrm>
    </dsp:sp>
    <dsp:sp modelId="{6C178781-9614-43DA-9343-6C84EDEE4749}">
      <dsp:nvSpPr>
        <dsp:cNvPr id="0" name=""/>
        <dsp:cNvSpPr/>
      </dsp:nvSpPr>
      <dsp:spPr>
        <a:xfrm>
          <a:off x="3338165" y="368047"/>
          <a:ext cx="1657945" cy="66317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90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koostamine</a:t>
          </a:r>
        </a:p>
      </dsp:txBody>
      <dsp:txXfrm>
        <a:off x="3669754" y="368047"/>
        <a:ext cx="994767" cy="663178"/>
      </dsp:txXfrm>
    </dsp:sp>
    <dsp:sp modelId="{35D2DCA2-C640-4CC3-9D36-20A851328CDB}">
      <dsp:nvSpPr>
        <dsp:cNvPr id="0" name=""/>
        <dsp:cNvSpPr/>
      </dsp:nvSpPr>
      <dsp:spPr>
        <a:xfrm>
          <a:off x="4664521" y="368047"/>
          <a:ext cx="1977812" cy="66317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kooskõlastamine</a:t>
          </a:r>
        </a:p>
      </dsp:txBody>
      <dsp:txXfrm>
        <a:off x="4996110" y="368047"/>
        <a:ext cx="1314634" cy="663178"/>
      </dsp:txXfrm>
    </dsp:sp>
    <dsp:sp modelId="{BEFEBA6E-474A-4FC3-86A3-76A37BF72C3A}">
      <dsp:nvSpPr>
        <dsp:cNvPr id="0" name=""/>
        <dsp:cNvSpPr/>
      </dsp:nvSpPr>
      <dsp:spPr>
        <a:xfrm>
          <a:off x="6310745" y="368047"/>
          <a:ext cx="1657945" cy="66317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0" kern="120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vastu-võtmine</a:t>
          </a:r>
          <a:endParaRPr lang="et-EE" sz="2000" b="0" kern="12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sp:txBody>
      <dsp:txXfrm>
        <a:off x="6642334" y="368047"/>
        <a:ext cx="994767" cy="663178"/>
      </dsp:txXfrm>
    </dsp:sp>
    <dsp:sp modelId="{7A9E031F-5DBC-4794-B27F-807655E8D074}">
      <dsp:nvSpPr>
        <dsp:cNvPr id="0" name=""/>
        <dsp:cNvSpPr/>
      </dsp:nvSpPr>
      <dsp:spPr>
        <a:xfrm>
          <a:off x="7637101" y="368047"/>
          <a:ext cx="1900137" cy="66317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 väljapanek</a:t>
          </a:r>
        </a:p>
      </dsp:txBody>
      <dsp:txXfrm>
        <a:off x="7968690" y="368047"/>
        <a:ext cx="1236959" cy="663178"/>
      </dsp:txXfrm>
    </dsp:sp>
    <dsp:sp modelId="{ADD8284C-CCC3-4853-964D-77211C4CD078}">
      <dsp:nvSpPr>
        <dsp:cNvPr id="0" name=""/>
        <dsp:cNvSpPr/>
      </dsp:nvSpPr>
      <dsp:spPr>
        <a:xfrm>
          <a:off x="9205650" y="368047"/>
          <a:ext cx="1657945" cy="66317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0" kern="120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kehtesta-mine</a:t>
          </a:r>
          <a:endParaRPr lang="et-EE" sz="2000" b="0" kern="12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sp:txBody>
      <dsp:txXfrm>
        <a:off x="9537239" y="368047"/>
        <a:ext cx="994767" cy="663178"/>
      </dsp:txXfrm>
    </dsp:sp>
    <dsp:sp modelId="{3170D984-818C-46C8-82B9-7C78955A4D06}">
      <dsp:nvSpPr>
        <dsp:cNvPr id="0" name=""/>
        <dsp:cNvSpPr/>
      </dsp:nvSpPr>
      <dsp:spPr>
        <a:xfrm>
          <a:off x="10532006" y="368047"/>
          <a:ext cx="1657945" cy="663178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b="1" kern="1200" dirty="0" err="1">
              <a:latin typeface="Bahnschrift Condensed" panose="020B0502040204020203" pitchFamily="34" charset="0"/>
            </a:rPr>
            <a:t>ellu-viimine</a:t>
          </a:r>
          <a:endParaRPr lang="et-EE" sz="2400" b="1" kern="1200" dirty="0">
            <a:latin typeface="Bahnschrift Condensed" panose="020B0502040204020203" pitchFamily="34" charset="0"/>
          </a:endParaRPr>
        </a:p>
      </dsp:txBody>
      <dsp:txXfrm>
        <a:off x="10863595" y="368047"/>
        <a:ext cx="994767" cy="663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D1A0D-F276-4538-9757-F6F5DB7183A4}">
      <dsp:nvSpPr>
        <dsp:cNvPr id="0" name=""/>
        <dsp:cNvSpPr/>
      </dsp:nvSpPr>
      <dsp:spPr>
        <a:xfrm>
          <a:off x="2521" y="0"/>
          <a:ext cx="1713306" cy="604333"/>
        </a:xfrm>
        <a:prstGeom prst="homePlat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algatamine</a:t>
          </a:r>
        </a:p>
      </dsp:txBody>
      <dsp:txXfrm>
        <a:off x="2521" y="0"/>
        <a:ext cx="1562223" cy="604333"/>
      </dsp:txXfrm>
    </dsp:sp>
    <dsp:sp modelId="{08476E69-0A91-411B-B835-AC5F7F90046E}">
      <dsp:nvSpPr>
        <dsp:cNvPr id="0" name=""/>
        <dsp:cNvSpPr/>
      </dsp:nvSpPr>
      <dsp:spPr>
        <a:xfrm>
          <a:off x="1156179" y="0"/>
          <a:ext cx="2798605" cy="604333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t-EE" sz="200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eelnõu avalikustamine</a:t>
          </a:r>
        </a:p>
      </dsp:txBody>
      <dsp:txXfrm>
        <a:off x="1458346" y="0"/>
        <a:ext cx="2194272" cy="604333"/>
      </dsp:txXfrm>
    </dsp:sp>
    <dsp:sp modelId="{9ED4FEE6-A04F-42D4-8997-1E0DEA128943}">
      <dsp:nvSpPr>
        <dsp:cNvPr id="0" name=""/>
        <dsp:cNvSpPr/>
      </dsp:nvSpPr>
      <dsp:spPr>
        <a:xfrm>
          <a:off x="3395064" y="0"/>
          <a:ext cx="2798605" cy="604333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 arutelu</a:t>
          </a:r>
        </a:p>
      </dsp:txBody>
      <dsp:txXfrm>
        <a:off x="3697231" y="0"/>
        <a:ext cx="2194272" cy="604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D1A0D-F276-4538-9757-F6F5DB7183A4}">
      <dsp:nvSpPr>
        <dsp:cNvPr id="0" name=""/>
        <dsp:cNvSpPr/>
      </dsp:nvSpPr>
      <dsp:spPr>
        <a:xfrm>
          <a:off x="3743" y="359751"/>
          <a:ext cx="1004060" cy="656034"/>
        </a:xfrm>
        <a:prstGeom prst="homePlat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0" kern="120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algata-mine</a:t>
          </a:r>
          <a:endParaRPr lang="et-EE" sz="2000" b="0" kern="12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sp:txBody>
      <dsp:txXfrm>
        <a:off x="3743" y="359751"/>
        <a:ext cx="840052" cy="656034"/>
      </dsp:txXfrm>
    </dsp:sp>
    <dsp:sp modelId="{08476E69-0A91-411B-B835-AC5F7F90046E}">
      <dsp:nvSpPr>
        <dsp:cNvPr id="0" name=""/>
        <dsp:cNvSpPr/>
      </dsp:nvSpPr>
      <dsp:spPr>
        <a:xfrm>
          <a:off x="679829" y="371619"/>
          <a:ext cx="1640085" cy="656034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t-EE" sz="160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eelnõu </a:t>
          </a:r>
          <a:r>
            <a:rPr lang="et-EE" sz="1600" kern="120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avalikus-tamine</a:t>
          </a:r>
          <a:endParaRPr lang="et-EE" sz="1600" kern="12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sp:txBody>
      <dsp:txXfrm>
        <a:off x="1007846" y="371619"/>
        <a:ext cx="984051" cy="656034"/>
      </dsp:txXfrm>
    </dsp:sp>
    <dsp:sp modelId="{9ED4FEE6-A04F-42D4-8997-1E0DEA128943}">
      <dsp:nvSpPr>
        <dsp:cNvPr id="0" name=""/>
        <dsp:cNvSpPr/>
      </dsp:nvSpPr>
      <dsp:spPr>
        <a:xfrm>
          <a:off x="1991898" y="371619"/>
          <a:ext cx="1640085" cy="65603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 arutelu</a:t>
          </a:r>
        </a:p>
      </dsp:txBody>
      <dsp:txXfrm>
        <a:off x="2319915" y="371619"/>
        <a:ext cx="984051" cy="656034"/>
      </dsp:txXfrm>
    </dsp:sp>
    <dsp:sp modelId="{6C178781-9614-43DA-9343-6C84EDEE4749}">
      <dsp:nvSpPr>
        <dsp:cNvPr id="0" name=""/>
        <dsp:cNvSpPr/>
      </dsp:nvSpPr>
      <dsp:spPr>
        <a:xfrm>
          <a:off x="3303966" y="371619"/>
          <a:ext cx="1767897" cy="65603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t-EE" sz="160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põhilahenduse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t-EE" sz="160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koostamine</a:t>
          </a:r>
        </a:p>
      </dsp:txBody>
      <dsp:txXfrm>
        <a:off x="3631983" y="371619"/>
        <a:ext cx="1111863" cy="656034"/>
      </dsp:txXfrm>
    </dsp:sp>
    <dsp:sp modelId="{35D2DCA2-C640-4CC3-9D36-20A851328CDB}">
      <dsp:nvSpPr>
        <dsp:cNvPr id="0" name=""/>
        <dsp:cNvSpPr/>
      </dsp:nvSpPr>
      <dsp:spPr>
        <a:xfrm>
          <a:off x="4743847" y="371619"/>
          <a:ext cx="1956507" cy="65603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koos-kõlastamine</a:t>
          </a:r>
          <a:endParaRPr lang="et-EE" sz="1800" kern="12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sp:txBody>
      <dsp:txXfrm>
        <a:off x="5071864" y="371619"/>
        <a:ext cx="1300473" cy="656034"/>
      </dsp:txXfrm>
    </dsp:sp>
    <dsp:sp modelId="{BEFEBA6E-474A-4FC3-86A3-76A37BF72C3A}">
      <dsp:nvSpPr>
        <dsp:cNvPr id="0" name=""/>
        <dsp:cNvSpPr/>
      </dsp:nvSpPr>
      <dsp:spPr>
        <a:xfrm>
          <a:off x="6372338" y="371619"/>
          <a:ext cx="1640085" cy="65603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0" kern="120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vastu-võtmine</a:t>
          </a:r>
          <a:endParaRPr lang="et-EE" sz="2000" b="0" kern="12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sp:txBody>
      <dsp:txXfrm>
        <a:off x="6700355" y="371619"/>
        <a:ext cx="984051" cy="656034"/>
      </dsp:txXfrm>
    </dsp:sp>
    <dsp:sp modelId="{7A9E031F-5DBC-4794-B27F-807655E8D074}">
      <dsp:nvSpPr>
        <dsp:cNvPr id="0" name=""/>
        <dsp:cNvSpPr/>
      </dsp:nvSpPr>
      <dsp:spPr>
        <a:xfrm>
          <a:off x="7684406" y="371619"/>
          <a:ext cx="1879669" cy="65603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0" kern="1200" dirty="0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avalik väljapanek</a:t>
          </a:r>
        </a:p>
      </dsp:txBody>
      <dsp:txXfrm>
        <a:off x="8012423" y="371619"/>
        <a:ext cx="1223635" cy="656034"/>
      </dsp:txXfrm>
    </dsp:sp>
    <dsp:sp modelId="{ADD8284C-CCC3-4853-964D-77211C4CD078}">
      <dsp:nvSpPr>
        <dsp:cNvPr id="0" name=""/>
        <dsp:cNvSpPr/>
      </dsp:nvSpPr>
      <dsp:spPr>
        <a:xfrm>
          <a:off x="9236059" y="371619"/>
          <a:ext cx="1640085" cy="65603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0" kern="1200" dirty="0" err="1">
              <a:solidFill>
                <a:sysClr val="windowText" lastClr="000000"/>
              </a:solidFill>
              <a:latin typeface="Bahnschrift Condensed" panose="020B0502040204020203" pitchFamily="34" charset="0"/>
              <a:ea typeface="+mn-ea"/>
              <a:cs typeface="Dubai Medium" panose="020B0603030403030204" pitchFamily="34" charset="-78"/>
            </a:rPr>
            <a:t>kehtesta-mine</a:t>
          </a:r>
          <a:endParaRPr lang="et-EE" sz="2000" b="0" kern="1200" dirty="0">
            <a:solidFill>
              <a:sysClr val="windowText" lastClr="000000"/>
            </a:solidFill>
            <a:latin typeface="Bahnschrift Condensed" panose="020B0502040204020203" pitchFamily="34" charset="0"/>
            <a:ea typeface="+mn-ea"/>
            <a:cs typeface="Dubai Medium" panose="020B0603030403030204" pitchFamily="34" charset="-78"/>
          </a:endParaRPr>
        </a:p>
      </dsp:txBody>
      <dsp:txXfrm>
        <a:off x="9564076" y="371619"/>
        <a:ext cx="984051" cy="656034"/>
      </dsp:txXfrm>
    </dsp:sp>
    <dsp:sp modelId="{3170D984-818C-46C8-82B9-7C78955A4D06}">
      <dsp:nvSpPr>
        <dsp:cNvPr id="0" name=""/>
        <dsp:cNvSpPr/>
      </dsp:nvSpPr>
      <dsp:spPr>
        <a:xfrm>
          <a:off x="10548128" y="371619"/>
          <a:ext cx="1640085" cy="656034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b="1" kern="1200" dirty="0" err="1">
              <a:latin typeface="Bahnschrift Condensed" panose="020B0502040204020203" pitchFamily="34" charset="0"/>
            </a:rPr>
            <a:t>ellu-viimine</a:t>
          </a:r>
          <a:endParaRPr lang="et-EE" sz="2400" b="1" kern="1200" dirty="0">
            <a:latin typeface="Bahnschrift Condensed" panose="020B0502040204020203" pitchFamily="34" charset="0"/>
          </a:endParaRPr>
        </a:p>
      </dsp:txBody>
      <dsp:txXfrm>
        <a:off x="10876145" y="371619"/>
        <a:ext cx="984051" cy="65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7A959-6993-496A-88F5-F618089D2C60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61F1F-B3FB-49E8-9B3F-DA88435739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606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962E90F-ADA1-F8C0-FA09-CBDC99726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B564086A-4316-72D2-5753-BB8CBD603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798AAD8-F3BA-9BE3-3681-1E0807F3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1596019-D8BA-CDD5-063A-48A2967C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9E7DA6C-5ED7-434B-B155-2FD9B3C7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9109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E36C359-A9D7-A5A1-9AC5-80D99177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A4DC2DE9-059D-1F5A-C8C2-D406EF253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F462931-0732-5D20-26AF-0C232092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7D35B84-7731-96AB-BD42-BCF9169E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F2C4F91-C520-58D4-2984-6AE01279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5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8A30D08E-51BC-8E8F-5D2F-47C57F7C1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A0E299C0-58E1-6EE3-7ED0-1BE94F9FB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30658ED-BCFE-CEE4-B967-DBCB88C1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0150A5E0-A5D0-43C0-CB82-17A3CD5E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80E5F44-59C9-FC30-DCDC-A6F224C5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31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8BD6D90-D0F1-4BF5-99A4-17B049337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8763AC8D-26F3-49F1-B8C7-1A496467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B4FE61C-0F5D-4A77-9A29-5E27EC48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2DC5D79-D270-49C8-9246-94C7F06C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29B9FAF-837C-4025-877A-FA1B1672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533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98A40C3-4DB1-4F60-A219-59D359D4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21DC835-30E7-4BFD-A91D-AB4A9A4F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1751BA3-2BAF-41B9-9D45-6026A0C0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15DE514-215F-472A-B178-449AC16D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322157F-EAAC-49B7-96E2-8728CA76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134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0B81E5A-FACD-461A-BF28-3C5AD197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82F9695-222B-4E91-86E2-A58EFAE33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4F2219E-42C1-4E3F-AC00-4F64D9AB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D239FAF-8BFA-43EE-8A8B-616239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9722EC2-4441-4713-B869-901F0700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936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4A73F31-D571-4A5B-BE83-BED5BA74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CCD3CB2-F216-42E9-BC74-B7F1DC34B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F5AD2D92-CB98-4CB7-89EE-11791A016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7CDEC37-4595-4828-9204-45564E51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3C37F8E5-388D-4DAE-8DA9-7ED06076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54CB446-67DF-4D4D-9F64-F4768098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925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4CE402-C644-4D38-94FE-7B23EB6D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8861F85-1410-418E-8EB6-B1C24210F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48C6C60-50F3-4232-9685-73E9D485C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1BF8CF81-F20F-48FF-957C-051B156FE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277A2A7B-5B22-40E0-85BD-8E567A884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FA2E522E-1F8B-40A2-A516-CE047D96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C0B3C340-F8BF-4C7D-81D3-03F28F75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0B0A7246-6BF3-49D1-A701-E49CEA84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208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038FC7F-28CF-40EA-9A08-D33E6A57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BB518FEB-24D2-4DCE-A0A0-4D0112F1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7F50E2B6-1F3B-4040-A411-215F60D9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C0FA5B84-8127-4469-AD24-451A1BB4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34557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2C0166C1-C92D-4794-92B5-7E3AC2C8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50F1952-3B34-484C-AAE3-C425392F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3E48614-4FE6-435A-9B9E-8420BB91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523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1C6E1B3-8AC1-4938-8695-17FAE6E8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C4B5769-FAB7-4CF0-A7C0-7D9CFE1E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66742CA-6EB9-47AE-B3DB-C696159E8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8C601D8-97C4-4856-BAC1-36C81B35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FD8257F3-7B10-4879-9BF1-838A13F0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A24CFFA8-3E68-412B-A88A-39470F01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492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741F2CA-AF0A-6773-D3D3-99E96CFB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D49287A-4413-588C-5E1B-FA7F446ED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684C325-3C38-C248-3308-5DCBBDF9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74D18CB9-757E-B683-A2DE-B2174D99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7C6072C-C28E-8E16-AAAC-E34577CC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661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4A504E7-3543-436C-8B5E-85891B41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58D4E591-7892-419D-9C2A-159D4E9E3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791BE0EF-FB78-4703-A3E8-5D2EDCC8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8F568427-D27F-4100-888F-BAA5629E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F85BCF3D-0A57-481E-A57C-A48F07DD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E4B48B9F-1524-4B61-87A5-8B8AB02E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5955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1FCB394-EBA8-45E1-916D-6C0D580C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B978951B-C643-4B6F-9D12-88E808B8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94CE6E0-1DEA-4387-9922-05EA3D1A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24881EE-42E1-4E31-82EF-301AA663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B18CC94-A15B-4F44-948C-5D699089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463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12312F17-6475-4170-A4F0-08AD1C559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A2AB7DAC-41A6-4B13-A3F9-7DF7D7CDF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7300A1E-3ECC-46A5-8303-4C7CC62B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D2A7843-B080-43D6-BF90-D3AF4F46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BB1F998-C612-4A9B-B342-319E23F3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198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BD2FD8C-2C5F-F970-BCB8-C159E083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6E86FF4-6363-A145-3773-5B3732C9E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71C004E-9C6E-00BE-47BB-2D14231E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17488CB-CE16-DA02-BAF3-AD562A79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FC68728-D7C8-1105-91BC-CDFE81EB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123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AA1133F-C670-3C2D-BC1B-28A07438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2E090E0-56D0-9E4E-780C-9832B8A55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0E8D9E7B-1DFA-C869-2095-A03AC01D9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12387BE7-E824-4B6F-47F3-77ECF3A4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3615EBD4-1780-7BD8-ABF4-05BCD3FC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49E103BC-C219-9F5C-51E0-FE9A7BC9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84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4632EAF-AFF1-75FE-3CF0-3DE13FF1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2CC3C55-6BBC-6FFD-DB09-0626EA759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6D31C67A-A8C0-8F29-A561-7FAA21C12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7819B42F-1D12-7A36-63E6-2DB611A69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1986935C-BF66-0F8F-FA14-7AFEB6C9F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B39498F4-7D35-665A-460C-5E9407C7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BA8E5B3F-77C9-6285-72CF-F3A9B331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C5057B7B-E423-3996-F45A-D2A5F061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447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2AF6B4F-5113-9E88-5F21-BF51BB73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9B0C0ADB-8A10-FDF1-5ED0-1002558A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6121667C-7EC5-7317-4FE5-BA3B7B7A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CE559CA6-F2BA-FE79-C022-AAE3229A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133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B6D82074-2C2F-C220-5C58-F276EBEE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F4275E7B-1171-7BED-970C-8CA59214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81C21D9C-2FBE-4295-5003-2B85A091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58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A92D29C-E03D-D236-A854-F991A8D3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3DC46C1-D2E4-9D92-7D0A-25065DF6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435CDE41-D676-0150-C0B9-F369B1509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08769F9-5DAA-1317-7758-8EE5FD9F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675E718-8993-CE38-67F9-358E74A3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D6E65A4-2BDB-31EF-5CF9-6FF61DE1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4184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840E664-52E9-79E5-D26A-FD903BA3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8ABA91AB-7D69-19EA-D03B-90ECB8454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A0BC1410-D40E-C210-FB5B-50D05B754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86CC9B51-617E-E1EB-00A0-CD53EA10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3660B287-D2C8-5AFD-0350-C316A9FB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F0AA350C-64DE-8CC6-DC1C-768E35E7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102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A994C98E-3137-12DC-B4F9-0B111283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96A32BA-8D6C-3959-130B-EA09C1F6C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5798A73-596E-451B-D249-3A6EF3481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22549-EC20-4887-8E82-F386C064D213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58AC689-0335-A8F9-D1B7-393AE85DE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96E09F9-7644-3068-4C53-4C304A0A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651E0D-BFCD-4C17-92A7-E06DA87C537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082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1CB2B97E-6DE3-439D-943F-78EAC213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D1D232CB-644B-48C6-BD1E-D083306F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AEB02A4-BAE9-403F-AD61-B46D4CC8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2688-66D4-4122-8905-864C06A18318}" type="datetimeFigureOut">
              <a:rPr lang="et-EE" smtClean="0"/>
              <a:t>09.06.2026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7FF1091-FF70-463C-A210-2E5F46528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3F92E5D-485C-4104-9E3C-97D9A665C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12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553" y="1437421"/>
            <a:ext cx="1015967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6400"/>
              </a:lnSpc>
            </a:pPr>
            <a:r>
              <a:rPr lang="et-EE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Viljandi mnt 92a</a:t>
            </a:r>
          </a:p>
          <a:p>
            <a:pPr defTabSz="914377">
              <a:lnSpc>
                <a:spcPts val="6400"/>
              </a:lnSpc>
            </a:pPr>
            <a:r>
              <a:rPr lang="et-EE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detailplaneeringu </a:t>
            </a:r>
          </a:p>
          <a:p>
            <a:pPr defTabSz="914377">
              <a:lnSpc>
                <a:spcPts val="6400"/>
              </a:lnSpc>
            </a:pPr>
            <a:r>
              <a:rPr lang="et-EE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avalik arutelu</a:t>
            </a:r>
            <a:endParaRPr lang="et-EE" sz="96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  <a:p>
            <a:pPr defTabSz="914377">
              <a:lnSpc>
                <a:spcPts val="6400"/>
              </a:lnSpc>
            </a:pPr>
            <a:endParaRPr lang="et-EE" sz="5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  <a:p>
            <a:pPr defTabSz="914377"/>
            <a:r>
              <a:rPr lang="et-E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9. juuni 2026</a:t>
            </a:r>
          </a:p>
        </p:txBody>
      </p:sp>
    </p:spTree>
    <p:extLst>
      <p:ext uri="{BB962C8B-B14F-4D97-AF65-F5344CB8AC3E}">
        <p14:creationId xmlns:p14="http://schemas.microsoft.com/office/powerpoint/2010/main" val="40133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61222-BA94-1B7F-5F8C-DF1EE8EA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3238ED7B-625E-B9CE-2CA7-0EBE9D181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1"/>
          <a:stretch>
            <a:fillRect/>
          </a:stretch>
        </p:blipFill>
        <p:spPr bwMode="auto">
          <a:xfrm>
            <a:off x="4123528" y="853837"/>
            <a:ext cx="8072366" cy="39247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4FD9F9-0172-F8B0-7667-BF5E8F2FE540}"/>
              </a:ext>
            </a:extLst>
          </p:cNvPr>
          <p:cNvSpPr txBox="1"/>
          <p:nvPr/>
        </p:nvSpPr>
        <p:spPr>
          <a:xfrm>
            <a:off x="0" y="0"/>
            <a:ext cx="12192000" cy="604333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16000">
                <a:srgbClr val="8ADA82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defTabSz="914377">
              <a:lnSpc>
                <a:spcPts val="4400"/>
              </a:lnSpc>
            </a:pPr>
            <a:r>
              <a:rPr lang="et-EE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Viljandi mnt 92a detailplaneeringu avalik arutelu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8E78A-9ED2-B5E9-DD12-3DDEFECA271B}"/>
              </a:ext>
            </a:extLst>
          </p:cNvPr>
          <p:cNvSpPr txBox="1"/>
          <p:nvPr/>
        </p:nvSpPr>
        <p:spPr>
          <a:xfrm>
            <a:off x="-1" y="634578"/>
            <a:ext cx="4119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t-E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Menetluskäik:</a:t>
            </a:r>
          </a:p>
          <a:p>
            <a:pPr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16. juuli 2025 algatamisettepanek</a:t>
            </a:r>
          </a:p>
          <a:p>
            <a:pPr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28. august 2025 – algatamine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(ÜP – Ä/T &gt; EK, P2, 3k)</a:t>
            </a:r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EC325A3B-609D-C168-29C9-CB8595BE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6677"/>
            <a:ext cx="4123335" cy="28096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22B4CD-FEE1-BF33-0390-B69C38A07561}"/>
              </a:ext>
            </a:extLst>
          </p:cNvPr>
          <p:cNvSpPr txBox="1"/>
          <p:nvPr/>
        </p:nvSpPr>
        <p:spPr>
          <a:xfrm>
            <a:off x="-1" y="4776316"/>
            <a:ext cx="41196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17. sept 2025 – majanduskomisjon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(rekreatsiooniala, P1,5, 4k)</a:t>
            </a:r>
          </a:p>
          <a:p>
            <a:pPr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20. aprill 2026 – </a:t>
            </a:r>
            <a:r>
              <a:rPr lang="et-E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en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avalikustamine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(7. mai – 7. juuni)</a:t>
            </a:r>
          </a:p>
          <a:p>
            <a:pPr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9. juuni 2026 – avalik arutelu</a:t>
            </a:r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976CE823-6FF4-BDC0-D3AB-7BC72D819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634" y="4838764"/>
            <a:ext cx="8033698" cy="1439774"/>
          </a:xfrm>
          <a:prstGeom prst="rect">
            <a:avLst/>
          </a:prstGeom>
        </p:spPr>
      </p:pic>
      <p:cxnSp>
        <p:nvCxnSpPr>
          <p:cNvPr id="16" name="Sirgkonnektor 15">
            <a:extLst>
              <a:ext uri="{FF2B5EF4-FFF2-40B4-BE49-F238E27FC236}">
                <a16:creationId xmlns:a16="http://schemas.microsoft.com/office/drawing/2014/main" id="{0ED0CBFE-9E33-0584-14F2-34460729A69B}"/>
              </a:ext>
            </a:extLst>
          </p:cNvPr>
          <p:cNvCxnSpPr/>
          <p:nvPr/>
        </p:nvCxnSpPr>
        <p:spPr>
          <a:xfrm>
            <a:off x="120316" y="6429819"/>
            <a:ext cx="320040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Rühm 19">
            <a:extLst>
              <a:ext uri="{FF2B5EF4-FFF2-40B4-BE49-F238E27FC236}">
                <a16:creationId xmlns:a16="http://schemas.microsoft.com/office/drawing/2014/main" id="{7DAF07FE-9415-5165-D9CD-3B2EAD1EF9DD}"/>
              </a:ext>
            </a:extLst>
          </p:cNvPr>
          <p:cNvGrpSpPr/>
          <p:nvPr/>
        </p:nvGrpSpPr>
        <p:grpSpPr>
          <a:xfrm>
            <a:off x="8032377" y="0"/>
            <a:ext cx="4159623" cy="1705891"/>
            <a:chOff x="8032377" y="0"/>
            <a:chExt cx="4159623" cy="1705891"/>
          </a:xfrm>
        </p:grpSpPr>
        <p:pic>
          <p:nvPicPr>
            <p:cNvPr id="17" name="Pilt 16">
              <a:extLst>
                <a:ext uri="{FF2B5EF4-FFF2-40B4-BE49-F238E27FC236}">
                  <a16:creationId xmlns:a16="http://schemas.microsoft.com/office/drawing/2014/main" id="{82548F47-07B4-E26A-1181-424369BFF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7241" b="11395"/>
            <a:stretch>
              <a:fillRect/>
            </a:stretch>
          </p:blipFill>
          <p:spPr>
            <a:xfrm>
              <a:off x="8032377" y="0"/>
              <a:ext cx="4159623" cy="166979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B9C533-71DF-D7D3-7864-20A35C7EE2FF}"/>
                </a:ext>
              </a:extLst>
            </p:cNvPr>
            <p:cNvSpPr txBox="1"/>
            <p:nvPr/>
          </p:nvSpPr>
          <p:spPr>
            <a:xfrm>
              <a:off x="8032377" y="1413503"/>
              <a:ext cx="4159623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t-EE" sz="1300" b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eskiisi autorid: Kaarel </a:t>
              </a:r>
              <a:r>
                <a:rPr lang="et-EE" sz="1300" b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Mikkal</a:t>
              </a:r>
              <a:r>
                <a:rPr lang="et-EE" sz="1300" b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, Lii Susanna Subatšjus ja Kaspar </a:t>
              </a:r>
              <a:r>
                <a:rPr lang="et-EE" sz="1300" b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Stroom</a:t>
              </a:r>
              <a:endParaRPr lang="et-EE" sz="13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623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6D3BD-D698-39AB-0726-261A0FB88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A52543AF-1B0A-1142-0B89-FE75B969D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634" y="604332"/>
            <a:ext cx="8072366" cy="5353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D74D54-A2B3-9E66-71CD-F6B29D56AC31}"/>
              </a:ext>
            </a:extLst>
          </p:cNvPr>
          <p:cNvSpPr txBox="1"/>
          <p:nvPr/>
        </p:nvSpPr>
        <p:spPr>
          <a:xfrm>
            <a:off x="0" y="0"/>
            <a:ext cx="12192000" cy="604333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16000">
                <a:srgbClr val="8ADA82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defTabSz="914377">
              <a:lnSpc>
                <a:spcPts val="4400"/>
              </a:lnSpc>
            </a:pPr>
            <a:r>
              <a:rPr lang="et-EE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Viljandi mnt 92a detailplaneeringu avalik arutelu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ED7D8-5F8A-3003-A56F-04AFB59CD4D4}"/>
              </a:ext>
            </a:extLst>
          </p:cNvPr>
          <p:cNvSpPr txBox="1"/>
          <p:nvPr/>
        </p:nvSpPr>
        <p:spPr>
          <a:xfrm>
            <a:off x="-1" y="634578"/>
            <a:ext cx="41196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t-E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Menetluskäik:</a:t>
            </a:r>
          </a:p>
          <a:p>
            <a:pPr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16. juuli 2025 algatamisettepanek</a:t>
            </a:r>
          </a:p>
          <a:p>
            <a:pPr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28. august 2025 – algatamine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(ÜP – Ä/T &gt; EK, P2, 3k)</a:t>
            </a:r>
          </a:p>
          <a:p>
            <a:pPr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17. sept 2025 – majanduskomisjon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(rekreatsiooniala, P1,5, 4k)</a:t>
            </a:r>
          </a:p>
          <a:p>
            <a:pPr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20. aprill 2026 – </a:t>
            </a:r>
            <a:r>
              <a:rPr lang="et-E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en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avalikustamine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(7. mai – 7. juuni)</a:t>
            </a:r>
          </a:p>
          <a:p>
            <a:pPr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9. juuni 2026 – avalik arutelu</a:t>
            </a:r>
          </a:p>
          <a:p>
            <a:pPr defTabSz="914377"/>
            <a:endParaRPr lang="et-EE" sz="20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20" name="Rühm 19">
            <a:extLst>
              <a:ext uri="{FF2B5EF4-FFF2-40B4-BE49-F238E27FC236}">
                <a16:creationId xmlns:a16="http://schemas.microsoft.com/office/drawing/2014/main" id="{9CCAF05E-FF6D-C51E-DAD6-FB07411C81C6}"/>
              </a:ext>
            </a:extLst>
          </p:cNvPr>
          <p:cNvGrpSpPr/>
          <p:nvPr/>
        </p:nvGrpSpPr>
        <p:grpSpPr>
          <a:xfrm>
            <a:off x="8032377" y="0"/>
            <a:ext cx="4159623" cy="1705891"/>
            <a:chOff x="8032377" y="0"/>
            <a:chExt cx="4159623" cy="1705891"/>
          </a:xfrm>
        </p:grpSpPr>
        <p:pic>
          <p:nvPicPr>
            <p:cNvPr id="17" name="Pilt 16">
              <a:extLst>
                <a:ext uri="{FF2B5EF4-FFF2-40B4-BE49-F238E27FC236}">
                  <a16:creationId xmlns:a16="http://schemas.microsoft.com/office/drawing/2014/main" id="{D3D3CF35-58C2-F295-BE84-DA1CEBCD9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7241" b="11395"/>
            <a:stretch>
              <a:fillRect/>
            </a:stretch>
          </p:blipFill>
          <p:spPr>
            <a:xfrm>
              <a:off x="8032377" y="0"/>
              <a:ext cx="4159623" cy="166979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B73692-9682-B278-2945-CC0793C5A737}"/>
                </a:ext>
              </a:extLst>
            </p:cNvPr>
            <p:cNvSpPr txBox="1"/>
            <p:nvPr/>
          </p:nvSpPr>
          <p:spPr>
            <a:xfrm>
              <a:off x="8032377" y="1413503"/>
              <a:ext cx="4159623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t-EE" sz="1300" b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eskiisi autorid: Kaarel </a:t>
              </a:r>
              <a:r>
                <a:rPr lang="et-EE" sz="1300" b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Mikkal</a:t>
              </a:r>
              <a:r>
                <a:rPr lang="et-EE" sz="1300" b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, Lii Susanna Subatšjus ja Kaspar </a:t>
              </a:r>
              <a:r>
                <a:rPr lang="et-EE" sz="1300" b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Stroom</a:t>
              </a:r>
              <a:endParaRPr lang="et-EE" sz="13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graphicFrame>
        <p:nvGraphicFramePr>
          <p:cNvPr id="5" name="Skemaatiline diagramm 4">
            <a:extLst>
              <a:ext uri="{FF2B5EF4-FFF2-40B4-BE49-F238E27FC236}">
                <a16:creationId xmlns:a16="http://schemas.microsoft.com/office/drawing/2014/main" id="{A715DB5D-77AC-DC70-7B50-575AA17CF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890161"/>
              </p:ext>
            </p:extLst>
          </p:nvPr>
        </p:nvGraphicFramePr>
        <p:xfrm>
          <a:off x="0" y="5648426"/>
          <a:ext cx="12192000" cy="139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2A687D-8E5C-C28A-AE01-23BBEE2B1820}"/>
              </a:ext>
            </a:extLst>
          </p:cNvPr>
          <p:cNvSpPr txBox="1"/>
          <p:nvPr/>
        </p:nvSpPr>
        <p:spPr>
          <a:xfrm>
            <a:off x="0" y="3915695"/>
            <a:ext cx="41196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t-EE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DP eskiis (eelnõu): </a:t>
            </a:r>
          </a:p>
          <a:p>
            <a:pPr algn="r" defTabSz="914377"/>
            <a:r>
              <a:rPr lang="et-EE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Raadius Arhitektid OÜ töö</a:t>
            </a:r>
          </a:p>
          <a:p>
            <a:pPr algn="r" defTabSz="914377"/>
            <a:r>
              <a:rPr lang="fi-FI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Kaarel</a:t>
            </a:r>
            <a:r>
              <a:rPr lang="fi-F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Mikkal, Lii Susanna Subatšjus</a:t>
            </a:r>
            <a:r>
              <a:rPr lang="et-E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,</a:t>
            </a:r>
            <a:r>
              <a:rPr lang="fi-F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Kaspar </a:t>
            </a:r>
            <a:r>
              <a:rPr lang="fi-FI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Stroom</a:t>
            </a:r>
            <a:endParaRPr lang="et-EE" sz="1300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  <a:p>
            <a:pPr algn="r" defTabSz="914377"/>
            <a:endParaRPr lang="et-EE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  <a:p>
            <a:pPr algn="r" defTabSz="914377"/>
            <a:r>
              <a:rPr lang="et-EE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KSH eelhinnang:</a:t>
            </a:r>
          </a:p>
          <a:p>
            <a:pPr algn="r" defTabSz="914377"/>
            <a:r>
              <a:rPr lang="et-EE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LEMMA OÜ töö</a:t>
            </a:r>
          </a:p>
          <a:p>
            <a:pPr algn="r" defTabSz="914377"/>
            <a:r>
              <a:rPr lang="et-E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keskkonnaeksperdid Piret Toonpere, Heli Aun</a:t>
            </a:r>
          </a:p>
        </p:txBody>
      </p:sp>
    </p:spTree>
    <p:extLst>
      <p:ext uri="{BB962C8B-B14F-4D97-AF65-F5344CB8AC3E}">
        <p14:creationId xmlns:p14="http://schemas.microsoft.com/office/powerpoint/2010/main" val="3149438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651EF-BCB5-8CF1-0EC9-3D8E59726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1A85A423-05C8-372C-06E5-46B4AF0015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r="19873"/>
          <a:stretch>
            <a:fillRect/>
          </a:stretch>
        </p:blipFill>
        <p:spPr>
          <a:xfrm>
            <a:off x="6304547" y="1664986"/>
            <a:ext cx="5847464" cy="5193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76F9A8-D613-C59E-C801-D191588627E9}"/>
              </a:ext>
            </a:extLst>
          </p:cNvPr>
          <p:cNvSpPr txBox="1"/>
          <p:nvPr/>
        </p:nvSpPr>
        <p:spPr>
          <a:xfrm>
            <a:off x="0" y="0"/>
            <a:ext cx="12192000" cy="604333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16000">
                <a:srgbClr val="8ADA82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defTabSz="914377">
              <a:lnSpc>
                <a:spcPts val="4400"/>
              </a:lnSpc>
            </a:pPr>
            <a:r>
              <a:rPr lang="et-EE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Viljandi mnt 92a detailplaneeringu avalik arutelu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8F155-6A93-E0AC-A0DC-E8C8FA1D8484}"/>
              </a:ext>
            </a:extLst>
          </p:cNvPr>
          <p:cNvSpPr txBox="1"/>
          <p:nvPr/>
        </p:nvSpPr>
        <p:spPr>
          <a:xfrm>
            <a:off x="-1" y="1208665"/>
            <a:ext cx="63045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t-E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ETTEPANEKUD:</a:t>
            </a:r>
          </a:p>
          <a:p>
            <a:pPr defTabSz="914377"/>
            <a:r>
              <a:rPr lang="et-EE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TraM</a:t>
            </a:r>
            <a:r>
              <a:rPr lang="et-E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: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teekaitsevöönd 10m, </a:t>
            </a:r>
            <a:r>
              <a:rPr lang="et-E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mahasõidu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geomeetria,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sademevee ärajuhtimine</a:t>
            </a:r>
          </a:p>
          <a:p>
            <a:pPr defTabSz="914377"/>
            <a:r>
              <a:rPr lang="et-EE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MaRu</a:t>
            </a:r>
            <a:r>
              <a:rPr lang="et-E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: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seletuskirja parandada ja täiendada,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liigendada P haljastusega, </a:t>
            </a:r>
            <a:r>
              <a:rPr lang="et-E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PäA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kaasamine</a:t>
            </a:r>
          </a:p>
          <a:p>
            <a:pPr defTabSz="914377"/>
            <a:r>
              <a:rPr lang="et-EE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MuA</a:t>
            </a:r>
            <a:r>
              <a:rPr lang="et-E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: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kilehalli vundamendi ja kompressorihoone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dokumenteerimine möödapääsmatult vajalik</a:t>
            </a:r>
          </a:p>
          <a:p>
            <a:pPr defTabSz="914377"/>
            <a:r>
              <a:rPr lang="et-E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SW Energia: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soojustrassiga seonduv, liitumispunkt</a:t>
            </a:r>
          </a:p>
          <a:p>
            <a:pPr defTabSz="914377"/>
            <a:r>
              <a:rPr lang="et-E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naabrid: 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liikluskorraldus (</a:t>
            </a:r>
            <a:r>
              <a:rPr lang="et-E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mahapööre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t-E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õueala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),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hoone kõrgus viia kooskõlla naabruses oleva 2...3k,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liikluskoormuse kasv, naabrite privaatsuse riive </a:t>
            </a:r>
          </a:p>
          <a:p>
            <a:pPr defTabSz="914377"/>
            <a:r>
              <a:rPr lang="et-E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V 92 naaber: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3k, P2, loobuda naaberkinnistule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kavandatud kergliiklusteest, lahendada sademevesi</a:t>
            </a:r>
          </a:p>
          <a:p>
            <a:pPr defTabSz="914377"/>
            <a:r>
              <a:rPr lang="et-E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Võsa tn 14: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viia korterite arv vastavusse (ka Ä võib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muutuda korteriks), teenindav Ä vähetõenäoline, P2</a:t>
            </a:r>
          </a:p>
          <a:p>
            <a:pPr defTabSz="914377"/>
            <a:r>
              <a:rPr lang="et-EE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Võsa tn 10, 12: </a:t>
            </a:r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sobimatult suure mahuga planeering,</a:t>
            </a:r>
          </a:p>
          <a:p>
            <a:pPr algn="r" defTabSz="914377"/>
            <a:r>
              <a:rPr lang="et-E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2k on sobiv, linna ääreala tihendamine pole paslik</a:t>
            </a:r>
          </a:p>
          <a:p>
            <a:pPr defTabSz="914377"/>
            <a:endParaRPr lang="et-EE" sz="20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20" name="Rühm 19">
            <a:extLst>
              <a:ext uri="{FF2B5EF4-FFF2-40B4-BE49-F238E27FC236}">
                <a16:creationId xmlns:a16="http://schemas.microsoft.com/office/drawing/2014/main" id="{400AD74A-0F8B-C63F-C6F7-23308A8926B9}"/>
              </a:ext>
            </a:extLst>
          </p:cNvPr>
          <p:cNvGrpSpPr/>
          <p:nvPr/>
        </p:nvGrpSpPr>
        <p:grpSpPr>
          <a:xfrm>
            <a:off x="8032377" y="0"/>
            <a:ext cx="4159623" cy="1705891"/>
            <a:chOff x="8032377" y="0"/>
            <a:chExt cx="4159623" cy="1705891"/>
          </a:xfrm>
        </p:grpSpPr>
        <p:pic>
          <p:nvPicPr>
            <p:cNvPr id="17" name="Pilt 16">
              <a:extLst>
                <a:ext uri="{FF2B5EF4-FFF2-40B4-BE49-F238E27FC236}">
                  <a16:creationId xmlns:a16="http://schemas.microsoft.com/office/drawing/2014/main" id="{6D40E796-EEDE-E164-6CF8-AECC8915D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7241" b="11395"/>
            <a:stretch>
              <a:fillRect/>
            </a:stretch>
          </p:blipFill>
          <p:spPr>
            <a:xfrm>
              <a:off x="8032377" y="0"/>
              <a:ext cx="4159623" cy="166979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4FB11F-7930-117A-76DA-BBC0B8674923}"/>
                </a:ext>
              </a:extLst>
            </p:cNvPr>
            <p:cNvSpPr txBox="1"/>
            <p:nvPr/>
          </p:nvSpPr>
          <p:spPr>
            <a:xfrm>
              <a:off x="8032377" y="1413503"/>
              <a:ext cx="4159623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t-EE" sz="1300" b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eskiisi autorid: Kaarel </a:t>
              </a:r>
              <a:r>
                <a:rPr lang="et-EE" sz="1300" b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Mikkal</a:t>
              </a:r>
              <a:r>
                <a:rPr lang="et-EE" sz="1300" b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, Lii Susanna Subatšjus ja Kaspar </a:t>
              </a:r>
              <a:r>
                <a:rPr lang="et-EE" sz="1300" b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Stroom</a:t>
              </a:r>
              <a:endParaRPr lang="et-EE" sz="13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graphicFrame>
        <p:nvGraphicFramePr>
          <p:cNvPr id="5" name="Skemaatiline diagramm 4">
            <a:extLst>
              <a:ext uri="{FF2B5EF4-FFF2-40B4-BE49-F238E27FC236}">
                <a16:creationId xmlns:a16="http://schemas.microsoft.com/office/drawing/2014/main" id="{459950B2-E055-5706-472B-5FC4DE978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311501"/>
              </p:ext>
            </p:extLst>
          </p:nvPr>
        </p:nvGraphicFramePr>
        <p:xfrm>
          <a:off x="0" y="604332"/>
          <a:ext cx="6196264" cy="60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7451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92727-207A-5486-7145-2B0035C05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7A2E5D5D-7EE2-948C-BBB5-3D85123A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634" y="604332"/>
            <a:ext cx="8072366" cy="5353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75A4A6-AE20-D64C-FD01-060BFCBDA444}"/>
              </a:ext>
            </a:extLst>
          </p:cNvPr>
          <p:cNvSpPr txBox="1"/>
          <p:nvPr/>
        </p:nvSpPr>
        <p:spPr>
          <a:xfrm>
            <a:off x="0" y="0"/>
            <a:ext cx="12192000" cy="604333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16000">
                <a:srgbClr val="8ADA82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defTabSz="914377">
              <a:lnSpc>
                <a:spcPts val="4400"/>
              </a:lnSpc>
            </a:pPr>
            <a:r>
              <a:rPr lang="et-EE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Viljandi mnt 92a detailplaneeringu avalik arutelu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E1000-5FD8-3B12-261B-9D698D6F6BF0}"/>
              </a:ext>
            </a:extLst>
          </p:cNvPr>
          <p:cNvSpPr txBox="1"/>
          <p:nvPr/>
        </p:nvSpPr>
        <p:spPr>
          <a:xfrm>
            <a:off x="-141962" y="4471514"/>
            <a:ext cx="4119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t-EE" sz="2000" b="1" dirty="0">
                <a:solidFill>
                  <a:srgbClr val="00B0F0"/>
                </a:solidFill>
                <a:latin typeface="Bahnschrift" panose="020B0502040204020203" pitchFamily="34" charset="0"/>
              </a:rPr>
              <a:t>Tänan kõiki</a:t>
            </a:r>
          </a:p>
          <a:p>
            <a:pPr algn="ctr" defTabSz="914377"/>
            <a:r>
              <a:rPr lang="et-EE" sz="2000" b="1" dirty="0">
                <a:solidFill>
                  <a:srgbClr val="00B0F0"/>
                </a:solidFill>
                <a:latin typeface="Bahnschrift" panose="020B0502040204020203" pitchFamily="34" charset="0"/>
              </a:rPr>
              <a:t>kaasamõtlejaid</a:t>
            </a:r>
          </a:p>
          <a:p>
            <a:pPr algn="ctr" defTabSz="914377"/>
            <a:r>
              <a:rPr lang="et-EE" sz="2000" b="1" dirty="0">
                <a:solidFill>
                  <a:srgbClr val="00B0F0"/>
                </a:solidFill>
                <a:latin typeface="Bahnschrift" panose="020B0502040204020203" pitchFamily="34" charset="0"/>
              </a:rPr>
              <a:t>ja detailplaneeringu </a:t>
            </a:r>
          </a:p>
          <a:p>
            <a:pPr algn="ctr" defTabSz="914377"/>
            <a:r>
              <a:rPr lang="et-EE" sz="2000" b="1" dirty="0">
                <a:solidFill>
                  <a:srgbClr val="00B0F0"/>
                </a:solidFill>
                <a:latin typeface="Bahnschrift" panose="020B0502040204020203" pitchFamily="34" charset="0"/>
              </a:rPr>
              <a:t>koostamises osalejaid!</a:t>
            </a:r>
          </a:p>
        </p:txBody>
      </p:sp>
      <p:grpSp>
        <p:nvGrpSpPr>
          <p:cNvPr id="20" name="Rühm 19">
            <a:extLst>
              <a:ext uri="{FF2B5EF4-FFF2-40B4-BE49-F238E27FC236}">
                <a16:creationId xmlns:a16="http://schemas.microsoft.com/office/drawing/2014/main" id="{2DEA7F1A-E823-DD2D-6537-06C093099BC0}"/>
              </a:ext>
            </a:extLst>
          </p:cNvPr>
          <p:cNvGrpSpPr/>
          <p:nvPr/>
        </p:nvGrpSpPr>
        <p:grpSpPr>
          <a:xfrm>
            <a:off x="-39990" y="595798"/>
            <a:ext cx="4159623" cy="1705891"/>
            <a:chOff x="8032377" y="0"/>
            <a:chExt cx="4159623" cy="1705891"/>
          </a:xfrm>
        </p:grpSpPr>
        <p:pic>
          <p:nvPicPr>
            <p:cNvPr id="17" name="Pilt 16">
              <a:extLst>
                <a:ext uri="{FF2B5EF4-FFF2-40B4-BE49-F238E27FC236}">
                  <a16:creationId xmlns:a16="http://schemas.microsoft.com/office/drawing/2014/main" id="{DDBC8FAB-6D0D-B898-D04B-23FEE1469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7241" b="11395"/>
            <a:stretch>
              <a:fillRect/>
            </a:stretch>
          </p:blipFill>
          <p:spPr>
            <a:xfrm>
              <a:off x="8032377" y="0"/>
              <a:ext cx="4159623" cy="166979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D332DE-C8B7-B267-0D45-B1CD792E4972}"/>
                </a:ext>
              </a:extLst>
            </p:cNvPr>
            <p:cNvSpPr txBox="1"/>
            <p:nvPr/>
          </p:nvSpPr>
          <p:spPr>
            <a:xfrm>
              <a:off x="8032377" y="1413503"/>
              <a:ext cx="4159623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t-EE" sz="1300" b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eskiisi autorid: Kaarel </a:t>
              </a:r>
              <a:r>
                <a:rPr lang="et-EE" sz="1300" b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Mikkal</a:t>
              </a:r>
              <a:r>
                <a:rPr lang="et-EE" sz="1300" b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, Lii Susanna Subatšjus ja Kaspar </a:t>
              </a:r>
              <a:r>
                <a:rPr lang="et-EE" sz="1300" b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Stroom</a:t>
              </a:r>
              <a:endParaRPr lang="et-EE" sz="13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graphicFrame>
        <p:nvGraphicFramePr>
          <p:cNvPr id="5" name="Skemaatiline diagramm 4">
            <a:extLst>
              <a:ext uri="{FF2B5EF4-FFF2-40B4-BE49-F238E27FC236}">
                <a16:creationId xmlns:a16="http://schemas.microsoft.com/office/drawing/2014/main" id="{0663B9FA-8CB6-2512-9698-472BADAEE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057231"/>
              </p:ext>
            </p:extLst>
          </p:nvPr>
        </p:nvGraphicFramePr>
        <p:xfrm>
          <a:off x="0" y="5648426"/>
          <a:ext cx="12192000" cy="139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592B22-CBD2-19FB-1CE5-8C4F55441975}"/>
              </a:ext>
            </a:extLst>
          </p:cNvPr>
          <p:cNvSpPr txBox="1"/>
          <p:nvPr/>
        </p:nvSpPr>
        <p:spPr>
          <a:xfrm>
            <a:off x="0" y="2243815"/>
            <a:ext cx="41196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t-EE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DP eskiis (eelnõu): </a:t>
            </a:r>
          </a:p>
          <a:p>
            <a:pPr algn="r" defTabSz="914377"/>
            <a:r>
              <a:rPr lang="et-EE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Raadius Arhitektid OÜ töö</a:t>
            </a:r>
          </a:p>
          <a:p>
            <a:pPr algn="r" defTabSz="914377"/>
            <a:r>
              <a:rPr lang="fi-FI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Kaarel</a:t>
            </a:r>
            <a:r>
              <a:rPr lang="fi-F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Mikkal, Lii Susanna Subatšjus</a:t>
            </a:r>
            <a:r>
              <a:rPr lang="et-E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,</a:t>
            </a:r>
            <a:r>
              <a:rPr lang="fi-F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Kaspar </a:t>
            </a:r>
            <a:r>
              <a:rPr lang="fi-FI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Stroom</a:t>
            </a:r>
            <a:endParaRPr lang="et-EE" sz="1300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  <a:p>
            <a:pPr algn="r" defTabSz="914377"/>
            <a:endParaRPr lang="et-EE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  <a:p>
            <a:pPr algn="r" defTabSz="914377"/>
            <a:r>
              <a:rPr lang="et-EE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KSH eelhinnang:</a:t>
            </a:r>
          </a:p>
          <a:p>
            <a:pPr algn="r" defTabSz="914377"/>
            <a:r>
              <a:rPr lang="et-EE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LEMMA OÜ töö</a:t>
            </a:r>
          </a:p>
          <a:p>
            <a:pPr algn="r" defTabSz="914377"/>
            <a:r>
              <a:rPr lang="et-E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keskkonnaeksperdid Piret Toonpere, Heli Aun</a:t>
            </a:r>
          </a:p>
        </p:txBody>
      </p:sp>
    </p:spTree>
    <p:extLst>
      <p:ext uri="{BB962C8B-B14F-4D97-AF65-F5344CB8AC3E}">
        <p14:creationId xmlns:p14="http://schemas.microsoft.com/office/powerpoint/2010/main" val="3058577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'i kujundus">
  <a:themeElements>
    <a:clrScheme name="Rohelin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evumärgatavad osakesed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12700">
          <a:solidFill>
            <a:srgbClr val="000000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lus1" id="{1094B95A-0ADF-42EA-BD6E-DDDB9AC96E1A}" vid="{E741D99E-140A-4AE9-9F59-0FC6C5439559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430</Words>
  <Application>Microsoft Office PowerPoint</Application>
  <PresentationFormat>Laiekraan</PresentationFormat>
  <Paragraphs>88</Paragraphs>
  <Slides>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Bahnschrift</vt:lpstr>
      <vt:lpstr>Bahnschrift Condensed</vt:lpstr>
      <vt:lpstr>Office'i kujundus</vt:lpstr>
      <vt:lpstr>2_Office'i kujundus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Cerly Marko Järvela</dc:creator>
  <cp:lastModifiedBy>Cerly Marko Järvela</cp:lastModifiedBy>
  <cp:revision>1</cp:revision>
  <dcterms:created xsi:type="dcterms:W3CDTF">2026-04-30T06:01:28Z</dcterms:created>
  <dcterms:modified xsi:type="dcterms:W3CDTF">2026-06-09T09:43:00Z</dcterms:modified>
</cp:coreProperties>
</file>