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1.xml" ContentType="application/xml"/>
  <Override PartName="/customXml/itemProps1.xml" ContentType="application/vnd.openxmlformats-officedocument.customXmlProperties+xml"/>
  <Override PartName="/customXml/item2.xml" ContentType="application/xml"/>
  <Override PartName="/customXml/_rels/item1.xml.rels" ContentType="application/vnd.openxmlformats-package.relationships+xml"/>
  <Override PartName="/customXml/_rels/item2.xml.rels" ContentType="application/vnd.openxmlformats-package.relationships+xml"/>
  <Override PartName="/customXml/_rels/item3.xml.rels" ContentType="application/vnd.openxmlformats-package.relationships+xml"/>
  <Override PartName="/customXml/itemProps2.xml" ContentType="application/vnd.openxmlformats-officedocument.customXmlProperties+xml"/>
  <Override PartName="/customXml/item3.xml" ContentType="application/xml"/>
  <Override PartName="/customXml/itemProps3.xml" ContentType="application/vnd.openxmlformats-officedocument.customXml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_rels/slideMaster40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22.xml.rels" ContentType="application/vnd.openxmlformats-package.relationships+xml"/>
  <Override PartName="/ppt/slideMasters/_rels/slideMaster4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20.xml.rels" ContentType="application/vnd.openxmlformats-package.relationships+xml"/>
  <Override PartName="/ppt/slideMasters/_rels/slideMaster4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1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43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44.xml.rels" ContentType="application/vnd.openxmlformats-package.relationships+xml"/>
  <Override PartName="/ppt/slideMasters/_rels/slideMaster23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45.xml.rels" ContentType="application/vnd.openxmlformats-package.relationships+xml"/>
  <Override PartName="/ppt/slideMasters/_rels/slideMaster24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46.xml.rels" ContentType="application/vnd.openxmlformats-package.relationships+xml"/>
  <Override PartName="/ppt/slideMasters/_rels/slideMaster25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47.xml.rels" ContentType="application/vnd.openxmlformats-package.relationships+xml"/>
  <Override PartName="/ppt/slideMasters/_rels/slideMaster26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48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15.xml.rels" ContentType="application/vnd.openxmlformats-package.relationships+xml"/>
  <Override PartName="/ppt/slideMasters/_rels/slideMaster16.xml.rels" ContentType="application/vnd.openxmlformats-package.relationships+xml"/>
  <Override PartName="/ppt/slideMasters/_rels/slideMaster17.xml.rels" ContentType="application/vnd.openxmlformats-package.relationships+xml"/>
  <Override PartName="/ppt/slideMasters/_rels/slideMaster18.xml.rels" ContentType="application/vnd.openxmlformats-package.relationships+xml"/>
  <Override PartName="/ppt/slideMasters/_rels/slideMaster19.xml.rels" ContentType="application/vnd.openxmlformats-package.relationships+xml"/>
  <Override PartName="/ppt/slideMasters/_rels/slideMaster27.xml.rels" ContentType="application/vnd.openxmlformats-package.relationships+xml"/>
  <Override PartName="/ppt/slideMasters/_rels/slideMaster28.xml.rels" ContentType="application/vnd.openxmlformats-package.relationships+xml"/>
  <Override PartName="/ppt/slideMasters/_rels/slideMaster29.xml.rels" ContentType="application/vnd.openxmlformats-package.relationships+xml"/>
  <Override PartName="/ppt/slideMasters/_rels/slideMaster30.xml.rels" ContentType="application/vnd.openxmlformats-package.relationships+xml"/>
  <Override PartName="/ppt/slideMasters/_rels/slideMaster31.xml.rels" ContentType="application/vnd.openxmlformats-package.relationships+xml"/>
  <Override PartName="/ppt/slideMasters/_rels/slideMaster32.xml.rels" ContentType="application/vnd.openxmlformats-package.relationships+xml"/>
  <Override PartName="/ppt/slideMasters/_rels/slideMaster33.xml.rels" ContentType="application/vnd.openxmlformats-package.relationships+xml"/>
  <Override PartName="/ppt/slideMasters/_rels/slideMaster34.xml.rels" ContentType="application/vnd.openxmlformats-package.relationships+xml"/>
  <Override PartName="/ppt/slideMasters/_rels/slideMaster35.xml.rels" ContentType="application/vnd.openxmlformats-package.relationships+xml"/>
  <Override PartName="/ppt/slideMasters/_rels/slideMaster36.xml.rels" ContentType="application/vnd.openxmlformats-package.relationships+xml"/>
  <Override PartName="/ppt/slideMasters/_rels/slideMaster37.xml.rels" ContentType="application/vnd.openxmlformats-package.relationships+xml"/>
  <Override PartName="/ppt/slideMasters/_rels/slideMaster38.xml.rels" ContentType="application/vnd.openxmlformats-package.relationships+xml"/>
  <Override PartName="/ppt/slideMasters/_rels/slideMaster39.xml.rels" ContentType="application/vnd.openxmlformats-package.relationships+xml"/>
  <Override PartName="/ppt/slideMasters/_rels/slideMaster49.xml.rels" ContentType="application/vnd.openxmlformats-package.relationships+xml"/>
  <Override PartName="/ppt/slideMasters/_rels/slideMaster50.xml.rels" ContentType="application/vnd.openxmlformats-package.relationships+xml"/>
  <Override PartName="/ppt/slideMasters/_rels/slideMaster51.xml.rels" ContentType="application/vnd.openxmlformats-package.relationships+xml"/>
  <Override PartName="/ppt/slideMasters/_rels/slideMaster52.xml.rels" ContentType="application/vnd.openxmlformats-package.relationships+xml"/>
  <Override PartName="/ppt/slideMasters/_rels/slideMaster53.xml.rels" ContentType="application/vnd.openxmlformats-package.relationships+xml"/>
  <Override PartName="/ppt/slideMasters/_rels/slideMaster54.xml.rels" ContentType="application/vnd.openxmlformats-package.relationships+xml"/>
  <Override PartName="/ppt/slideMasters/_rels/slideMaster55.xml.rels" ContentType="application/vnd.openxmlformats-package.relationships+xml"/>
  <Override PartName="/ppt/slideMasters/_rels/slideMaster56.xml.rels" ContentType="application/vnd.openxmlformats-package.relationships+xml"/>
  <Override PartName="/ppt/slideMasters/_rels/slideMaster57.xml.rels" ContentType="application/vnd.openxmlformats-package.relationships+xml"/>
  <Override PartName="/ppt/slideMasters/_rels/slideMaster58.xml.rels" ContentType="application/vnd.openxmlformats-package.relationships+xml"/>
  <Override PartName="/ppt/slideMasters/_rels/slideMaster59.xml.rels" ContentType="application/vnd.openxmlformats-package.relationships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26.xml" ContentType="application/vnd.openxmlformats-officedocument.theme+xml"/>
  <Override PartName="/ppt/theme/theme1.xml" ContentType="application/vnd.openxmlformats-officedocument.theme+xml"/>
  <Override PartName="/ppt/theme/theme27.xml" ContentType="application/vnd.openxmlformats-officedocument.theme+xml"/>
  <Override PartName="/ppt/theme/theme2.xml" ContentType="application/vnd.openxmlformats-officedocument.theme+xml"/>
  <Override PartName="/ppt/theme/theme28.xml" ContentType="application/vnd.openxmlformats-officedocument.theme+xml"/>
  <Override PartName="/ppt/theme/theme3.xml" ContentType="application/vnd.openxmlformats-officedocument.theme+xml"/>
  <Override PartName="/ppt/theme/theme29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40.xml" ContentType="application/vnd.openxmlformats-officedocument.theme+xml"/>
  <Override PartName="/ppt/theme/theme6.xml" ContentType="application/vnd.openxmlformats-officedocument.theme+xml"/>
  <Override PartName="/ppt/theme/theme41.xml" ContentType="application/vnd.openxmlformats-officedocument.theme+xml"/>
  <Override PartName="/ppt/theme/theme7.xml" ContentType="application/vnd.openxmlformats-officedocument.theme+xml"/>
  <Override PartName="/ppt/theme/theme42.xml" ContentType="application/vnd.openxmlformats-officedocument.theme+xml"/>
  <Override PartName="/ppt/theme/theme8.xml" ContentType="application/vnd.openxmlformats-officedocument.theme+xml"/>
  <Override PartName="/ppt/theme/theme43.xml" ContentType="application/vnd.openxmlformats-officedocument.theme+xml"/>
  <Override PartName="/ppt/theme/theme9.xml" ContentType="application/vnd.openxmlformats-officedocument.theme+xml"/>
  <Override PartName="/ppt/theme/theme44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30.xml" ContentType="application/vnd.openxmlformats-officedocument.theme+xml"/>
  <Override PartName="/ppt/theme/theme31.xml" ContentType="application/vnd.openxmlformats-officedocument.theme+xml"/>
  <Override PartName="/ppt/theme/theme32.xml" ContentType="application/vnd.openxmlformats-officedocument.theme+xml"/>
  <Override PartName="/ppt/theme/theme33.xml" ContentType="application/vnd.openxmlformats-officedocument.theme+xml"/>
  <Override PartName="/ppt/theme/theme34.xml" ContentType="application/vnd.openxmlformats-officedocument.theme+xml"/>
  <Override PartName="/ppt/theme/theme35.xml" ContentType="application/vnd.openxmlformats-officedocument.theme+xml"/>
  <Override PartName="/ppt/theme/theme36.xml" ContentType="application/vnd.openxmlformats-officedocument.theme+xml"/>
  <Override PartName="/ppt/theme/theme37.xml" ContentType="application/vnd.openxmlformats-officedocument.theme+xml"/>
  <Override PartName="/ppt/theme/theme38.xml" ContentType="application/vnd.openxmlformats-officedocument.theme+xml"/>
  <Override PartName="/ppt/theme/theme39.xml" ContentType="application/vnd.openxmlformats-officedocument.theme+xml"/>
  <Override PartName="/ppt/theme/theme45.xml" ContentType="application/vnd.openxmlformats-officedocument.theme+xml"/>
  <Override PartName="/ppt/theme/theme46.xml" ContentType="application/vnd.openxmlformats-officedocument.theme+xml"/>
  <Override PartName="/ppt/theme/theme47.xml" ContentType="application/vnd.openxmlformats-officedocument.theme+xml"/>
  <Override PartName="/ppt/theme/theme48.xml" ContentType="application/vnd.openxmlformats-officedocument.theme+xml"/>
  <Override PartName="/ppt/theme/theme49.xml" ContentType="application/vnd.openxmlformats-officedocument.theme+xml"/>
  <Override PartName="/ppt/theme/theme50.xml" ContentType="application/vnd.openxmlformats-officedocument.theme+xml"/>
  <Override PartName="/ppt/theme/theme51.xml" ContentType="application/vnd.openxmlformats-officedocument.theme+xml"/>
  <Override PartName="/ppt/theme/theme52.xml" ContentType="application/vnd.openxmlformats-officedocument.theme+xml"/>
  <Override PartName="/ppt/theme/theme53.xml" ContentType="application/vnd.openxmlformats-officedocument.theme+xml"/>
  <Override PartName="/ppt/theme/theme54.xml" ContentType="application/vnd.openxmlformats-officedocument.theme+xml"/>
  <Override PartName="/ppt/theme/theme55.xml" ContentType="application/vnd.openxmlformats-officedocument.theme+xml"/>
  <Override PartName="/ppt/theme/theme56.xml" ContentType="application/vnd.openxmlformats-officedocument.theme+xml"/>
  <Override PartName="/ppt/theme/theme57.xml" ContentType="application/vnd.openxmlformats-officedocument.theme+xml"/>
  <Override PartName="/ppt/theme/theme58.xml" ContentType="application/vnd.openxmlformats-officedocument.theme+xml"/>
  <Override PartName="/ppt/theme/theme59.xml" ContentType="application/vnd.openxmlformats-officedocument.theme+xml"/>
  <Override PartName="/ppt/theme/theme60.xml" ContentType="application/vnd.openxmlformats-officedocument.theme+xml"/>
  <Override PartName="/ppt/notesSlides/notesSlide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_rels/notesSlide9.xml.rels" ContentType="application/vnd.openxmlformats-package.relationships+xml"/>
  <Override PartName="/ppt/notesSlides/_rels/notesSlide1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embeddings/oleObject1.pptx" ContentType="application/vnd.openxmlformats-officedocument.presentationml.presentation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media/image1.png" ContentType="image/png"/>
  <Override PartName="/ppt/media/image2.svg" ContentType="image/svg"/>
  <Override PartName="/ppt/media/image3.png" ContentType="image/png"/>
  <Override PartName="/ppt/media/image11.png" ContentType="image/png"/>
  <Override PartName="/ppt/media/image4.svg" ContentType="image/svg"/>
  <Override PartName="/ppt/media/image5.jpeg" ContentType="image/jpeg"/>
  <Override PartName="/ppt/media/image6.png" ContentType="image/png"/>
  <Override PartName="/ppt/media/image8.jpeg" ContentType="image/jpeg"/>
  <Override PartName="/ppt/media/image7.svg" ContentType="image/svg"/>
  <Override PartName="/ppt/media/image9.png" ContentType="image/png"/>
  <Override PartName="/ppt/media/image10.png" ContentType="image/png"/>
  <Override PartName="/ppt/media/image12.png" ContentType="image/png"/>
  <Override PartName="/ppt/media/image13.png" ContentType="image/png"/>
  <Override PartName="/ppt/media/image25.wmf" ContentType="image/x-wmf"/>
  <Override PartName="/ppt/media/image14.svg" ContentType="image/svg"/>
  <Override PartName="/ppt/media/image22.png" ContentType="image/png"/>
  <Override PartName="/ppt/media/image15.png" ContentType="image/png"/>
  <Override PartName="/ppt/media/image16.svg" ContentType="image/svg"/>
  <Override PartName="/ppt/media/image24.png" ContentType="image/png"/>
  <Override PartName="/ppt/media/image17.png" ContentType="image/png"/>
  <Override PartName="/ppt/media/image18.svg" ContentType="image/svg"/>
  <Override PartName="/ppt/media/image26.png" ContentType="image/png"/>
  <Override PartName="/ppt/media/image19.png" ContentType="image/png"/>
  <Override PartName="/ppt/media/image20.svg" ContentType="image/svg"/>
  <Override PartName="/ppt/media/image21.png" ContentType="image/png"/>
  <Override PartName="/ppt/media/image23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customXml" Target="../customXml/item1.xml"/><Relationship Id="rId5" Type="http://schemas.openxmlformats.org/officeDocument/2006/relationships/customXml" Target="../customXml/item2.xml"/><Relationship Id="rId6" Type="http://schemas.openxmlformats.org/officeDocument/2006/relationships/customXml" Target="../customXml/item3.xml"/><Relationship Id="rId7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  <p:sldMasterId id="2147483676" r:id="rId16"/>
    <p:sldMasterId id="2147483678" r:id="rId17"/>
    <p:sldMasterId id="2147483680" r:id="rId18"/>
    <p:sldMasterId id="2147483682" r:id="rId19"/>
    <p:sldMasterId id="2147483684" r:id="rId20"/>
    <p:sldMasterId id="2147483686" r:id="rId21"/>
    <p:sldMasterId id="2147483688" r:id="rId22"/>
    <p:sldMasterId id="2147483690" r:id="rId23"/>
    <p:sldMasterId id="2147483692" r:id="rId24"/>
    <p:sldMasterId id="2147483694" r:id="rId25"/>
    <p:sldMasterId id="2147483696" r:id="rId26"/>
    <p:sldMasterId id="2147483698" r:id="rId27"/>
    <p:sldMasterId id="2147483700" r:id="rId28"/>
    <p:sldMasterId id="2147483702" r:id="rId29"/>
    <p:sldMasterId id="2147483704" r:id="rId30"/>
    <p:sldMasterId id="2147483706" r:id="rId31"/>
    <p:sldMasterId id="2147483708" r:id="rId32"/>
    <p:sldMasterId id="2147483710" r:id="rId33"/>
    <p:sldMasterId id="2147483712" r:id="rId34"/>
    <p:sldMasterId id="2147483714" r:id="rId35"/>
    <p:sldMasterId id="2147483716" r:id="rId36"/>
    <p:sldMasterId id="2147483718" r:id="rId37"/>
    <p:sldMasterId id="2147483720" r:id="rId38"/>
    <p:sldMasterId id="2147483722" r:id="rId39"/>
    <p:sldMasterId id="2147483724" r:id="rId40"/>
    <p:sldMasterId id="2147483726" r:id="rId41"/>
    <p:sldMasterId id="2147483728" r:id="rId42"/>
    <p:sldMasterId id="2147483730" r:id="rId43"/>
    <p:sldMasterId id="2147483732" r:id="rId44"/>
    <p:sldMasterId id="2147483734" r:id="rId45"/>
    <p:sldMasterId id="2147483736" r:id="rId46"/>
    <p:sldMasterId id="2147483738" r:id="rId47"/>
    <p:sldMasterId id="2147483740" r:id="rId48"/>
    <p:sldMasterId id="2147483742" r:id="rId49"/>
    <p:sldMasterId id="2147483744" r:id="rId50"/>
    <p:sldMasterId id="2147483746" r:id="rId51"/>
    <p:sldMasterId id="2147483748" r:id="rId52"/>
    <p:sldMasterId id="2147483750" r:id="rId53"/>
    <p:sldMasterId id="2147483752" r:id="rId54"/>
    <p:sldMasterId id="2147483754" r:id="rId55"/>
    <p:sldMasterId id="2147483756" r:id="rId56"/>
    <p:sldMasterId id="2147483758" r:id="rId57"/>
    <p:sldMasterId id="2147483760" r:id="rId58"/>
    <p:sldMasterId id="2147483762" r:id="rId59"/>
    <p:sldMasterId id="2147483764" r:id="rId60"/>
  </p:sldMasterIdLst>
  <p:notesMasterIdLst>
    <p:notesMasterId r:id="rId61"/>
  </p:notesMasterIdLst>
  <p:sldIdLst>
    <p:sldId id="256" r:id="rId62"/>
    <p:sldId id="257" r:id="rId63"/>
    <p:sldId id="258" r:id="rId64"/>
    <p:sldId id="259" r:id="rId65"/>
    <p:sldId id="260" r:id="rId66"/>
    <p:sldId id="261" r:id="rId67"/>
    <p:sldId id="262" r:id="rId68"/>
    <p:sldId id="263" r:id="rId69"/>
    <p:sldId id="264" r:id="rId70"/>
    <p:sldId id="265" r:id="rId71"/>
    <p:sldId id="266" r:id="rId72"/>
    <p:sldId id="267" r:id="rId73"/>
    <p:sldId id="268" r:id="rId74"/>
    <p:sldId id="269" r:id="rId75"/>
    <p:sldId id="270" r:id="rId76"/>
    <p:sldId id="271" r:id="rId77"/>
    <p:sldId id="272" r:id="rId78"/>
    <p:sldId id="273" r:id="rId79"/>
    <p:sldId id="274" r:id="rId80"/>
  </p:sldIdLst>
  <p:sldSz cx="24382413" cy="13716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slideMaster" Target="slideMasters/slideMaster17.xml"/><Relationship Id="rId19" Type="http://schemas.openxmlformats.org/officeDocument/2006/relationships/slideMaster" Target="slideMasters/slideMaster18.xml"/><Relationship Id="rId20" Type="http://schemas.openxmlformats.org/officeDocument/2006/relationships/slideMaster" Target="slideMasters/slideMaster19.xml"/><Relationship Id="rId21" Type="http://schemas.openxmlformats.org/officeDocument/2006/relationships/slideMaster" Target="slideMasters/slideMaster20.xml"/><Relationship Id="rId22" Type="http://schemas.openxmlformats.org/officeDocument/2006/relationships/slideMaster" Target="slideMasters/slideMaster21.xml"/><Relationship Id="rId23" Type="http://schemas.openxmlformats.org/officeDocument/2006/relationships/slideMaster" Target="slideMasters/slideMaster22.xml"/><Relationship Id="rId24" Type="http://schemas.openxmlformats.org/officeDocument/2006/relationships/slideMaster" Target="slideMasters/slideMaster23.xml"/><Relationship Id="rId25" Type="http://schemas.openxmlformats.org/officeDocument/2006/relationships/slideMaster" Target="slideMasters/slideMaster24.xml"/><Relationship Id="rId26" Type="http://schemas.openxmlformats.org/officeDocument/2006/relationships/slideMaster" Target="slideMasters/slideMaster25.xml"/><Relationship Id="rId27" Type="http://schemas.openxmlformats.org/officeDocument/2006/relationships/slideMaster" Target="slideMasters/slideMaster26.xml"/><Relationship Id="rId28" Type="http://schemas.openxmlformats.org/officeDocument/2006/relationships/slideMaster" Target="slideMasters/slideMaster27.xml"/><Relationship Id="rId29" Type="http://schemas.openxmlformats.org/officeDocument/2006/relationships/slideMaster" Target="slideMasters/slideMaster28.xml"/><Relationship Id="rId30" Type="http://schemas.openxmlformats.org/officeDocument/2006/relationships/slideMaster" Target="slideMasters/slideMaster29.xml"/><Relationship Id="rId31" Type="http://schemas.openxmlformats.org/officeDocument/2006/relationships/slideMaster" Target="slideMasters/slideMaster30.xml"/><Relationship Id="rId32" Type="http://schemas.openxmlformats.org/officeDocument/2006/relationships/slideMaster" Target="slideMasters/slideMaster31.xml"/><Relationship Id="rId33" Type="http://schemas.openxmlformats.org/officeDocument/2006/relationships/slideMaster" Target="slideMasters/slideMaster32.xml"/><Relationship Id="rId34" Type="http://schemas.openxmlformats.org/officeDocument/2006/relationships/slideMaster" Target="slideMasters/slideMaster33.xml"/><Relationship Id="rId35" Type="http://schemas.openxmlformats.org/officeDocument/2006/relationships/slideMaster" Target="slideMasters/slideMaster34.xml"/><Relationship Id="rId36" Type="http://schemas.openxmlformats.org/officeDocument/2006/relationships/slideMaster" Target="slideMasters/slideMaster35.xml"/><Relationship Id="rId37" Type="http://schemas.openxmlformats.org/officeDocument/2006/relationships/slideMaster" Target="slideMasters/slideMaster36.xml"/><Relationship Id="rId38" Type="http://schemas.openxmlformats.org/officeDocument/2006/relationships/slideMaster" Target="slideMasters/slideMaster37.xml"/><Relationship Id="rId39" Type="http://schemas.openxmlformats.org/officeDocument/2006/relationships/slideMaster" Target="slideMasters/slideMaster38.xml"/><Relationship Id="rId40" Type="http://schemas.openxmlformats.org/officeDocument/2006/relationships/slideMaster" Target="slideMasters/slideMaster39.xml"/><Relationship Id="rId41" Type="http://schemas.openxmlformats.org/officeDocument/2006/relationships/slideMaster" Target="slideMasters/slideMaster40.xml"/><Relationship Id="rId42" Type="http://schemas.openxmlformats.org/officeDocument/2006/relationships/slideMaster" Target="slideMasters/slideMaster41.xml"/><Relationship Id="rId43" Type="http://schemas.openxmlformats.org/officeDocument/2006/relationships/slideMaster" Target="slideMasters/slideMaster42.xml"/><Relationship Id="rId44" Type="http://schemas.openxmlformats.org/officeDocument/2006/relationships/slideMaster" Target="slideMasters/slideMaster43.xml"/><Relationship Id="rId45" Type="http://schemas.openxmlformats.org/officeDocument/2006/relationships/slideMaster" Target="slideMasters/slideMaster44.xml"/><Relationship Id="rId46" Type="http://schemas.openxmlformats.org/officeDocument/2006/relationships/slideMaster" Target="slideMasters/slideMaster45.xml"/><Relationship Id="rId47" Type="http://schemas.openxmlformats.org/officeDocument/2006/relationships/slideMaster" Target="slideMasters/slideMaster46.xml"/><Relationship Id="rId48" Type="http://schemas.openxmlformats.org/officeDocument/2006/relationships/slideMaster" Target="slideMasters/slideMaster47.xml"/><Relationship Id="rId49" Type="http://schemas.openxmlformats.org/officeDocument/2006/relationships/slideMaster" Target="slideMasters/slideMaster48.xml"/><Relationship Id="rId50" Type="http://schemas.openxmlformats.org/officeDocument/2006/relationships/slideMaster" Target="slideMasters/slideMaster49.xml"/><Relationship Id="rId51" Type="http://schemas.openxmlformats.org/officeDocument/2006/relationships/slideMaster" Target="slideMasters/slideMaster50.xml"/><Relationship Id="rId52" Type="http://schemas.openxmlformats.org/officeDocument/2006/relationships/slideMaster" Target="slideMasters/slideMaster51.xml"/><Relationship Id="rId53" Type="http://schemas.openxmlformats.org/officeDocument/2006/relationships/slideMaster" Target="slideMasters/slideMaster52.xml"/><Relationship Id="rId54" Type="http://schemas.openxmlformats.org/officeDocument/2006/relationships/slideMaster" Target="slideMasters/slideMaster53.xml"/><Relationship Id="rId55" Type="http://schemas.openxmlformats.org/officeDocument/2006/relationships/slideMaster" Target="slideMasters/slideMaster54.xml"/><Relationship Id="rId56" Type="http://schemas.openxmlformats.org/officeDocument/2006/relationships/slideMaster" Target="slideMasters/slideMaster55.xml"/><Relationship Id="rId57" Type="http://schemas.openxmlformats.org/officeDocument/2006/relationships/slideMaster" Target="slideMasters/slideMaster56.xml"/><Relationship Id="rId58" Type="http://schemas.openxmlformats.org/officeDocument/2006/relationships/slideMaster" Target="slideMasters/slideMaster57.xml"/><Relationship Id="rId59" Type="http://schemas.openxmlformats.org/officeDocument/2006/relationships/slideMaster" Target="slideMasters/slideMaster58.xml"/><Relationship Id="rId60" Type="http://schemas.openxmlformats.org/officeDocument/2006/relationships/slideMaster" Target="slideMasters/slideMaster59.xml"/><Relationship Id="rId61" Type="http://schemas.openxmlformats.org/officeDocument/2006/relationships/notesMaster" Target="notesMasters/notesMaster1.xml"/><Relationship Id="rId62" Type="http://schemas.openxmlformats.org/officeDocument/2006/relationships/slide" Target="slides/slide1.xml"/><Relationship Id="rId63" Type="http://schemas.openxmlformats.org/officeDocument/2006/relationships/slide" Target="slides/slide2.xml"/><Relationship Id="rId64" Type="http://schemas.openxmlformats.org/officeDocument/2006/relationships/slide" Target="slides/slide3.xml"/><Relationship Id="rId65" Type="http://schemas.openxmlformats.org/officeDocument/2006/relationships/slide" Target="slides/slide4.xml"/><Relationship Id="rId66" Type="http://schemas.openxmlformats.org/officeDocument/2006/relationships/slide" Target="slides/slide5.xml"/><Relationship Id="rId67" Type="http://schemas.openxmlformats.org/officeDocument/2006/relationships/slide" Target="slides/slide6.xml"/><Relationship Id="rId68" Type="http://schemas.openxmlformats.org/officeDocument/2006/relationships/slide" Target="slides/slide7.xml"/><Relationship Id="rId69" Type="http://schemas.openxmlformats.org/officeDocument/2006/relationships/slide" Target="slides/slide8.xml"/><Relationship Id="rId70" Type="http://schemas.openxmlformats.org/officeDocument/2006/relationships/slide" Target="slides/slide9.xml"/><Relationship Id="rId71" Type="http://schemas.openxmlformats.org/officeDocument/2006/relationships/slide" Target="slides/slide10.xml"/><Relationship Id="rId72" Type="http://schemas.openxmlformats.org/officeDocument/2006/relationships/slide" Target="slides/slide11.xml"/><Relationship Id="rId73" Type="http://schemas.openxmlformats.org/officeDocument/2006/relationships/slide" Target="slides/slide12.xml"/><Relationship Id="rId74" Type="http://schemas.openxmlformats.org/officeDocument/2006/relationships/slide" Target="slides/slide13.xml"/><Relationship Id="rId75" Type="http://schemas.openxmlformats.org/officeDocument/2006/relationships/slide" Target="slides/slide14.xml"/><Relationship Id="rId76" Type="http://schemas.openxmlformats.org/officeDocument/2006/relationships/slide" Target="slides/slide15.xml"/><Relationship Id="rId77" Type="http://schemas.openxmlformats.org/officeDocument/2006/relationships/slide" Target="slides/slide16.xml"/><Relationship Id="rId78" Type="http://schemas.openxmlformats.org/officeDocument/2006/relationships/slide" Target="slides/slide17.xml"/><Relationship Id="rId79" Type="http://schemas.openxmlformats.org/officeDocument/2006/relationships/slide" Target="slides/slide18.xml"/><Relationship Id="rId80" Type="http://schemas.openxmlformats.org/officeDocument/2006/relationships/slide" Target="slides/slide19.xml"/><Relationship Id="rId81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60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3600" spc="-1" strike="noStrike">
                <a:solidFill>
                  <a:schemeClr val="dk1"/>
                </a:solidFill>
                <a:latin typeface="Avantt"/>
              </a:rPr>
              <a:t>Click to move the slide</a:t>
            </a:r>
            <a:endParaRPr b="0" lang="en-US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54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et-EE" sz="2000" spc="-1" strike="noStrike">
                <a:solidFill>
                  <a:srgbClr val="000000"/>
                </a:solidFill>
                <a:latin typeface="Arial"/>
              </a:rPr>
              <a:t>Click to edit the notes format</a:t>
            </a:r>
            <a:endParaRPr b="0" lang="et-E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t-EE" sz="1400" spc="-1" strike="noStrike">
                <a:solidFill>
                  <a:srgbClr val="000000"/>
                </a:solidFill>
                <a:latin typeface="Times New Roman"/>
              </a:rPr>
              <a:t>&lt;header&gt;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0" name="PlaceHolder 4"/>
          <p:cNvSpPr>
            <a:spLocks noGrp="1"/>
          </p:cNvSpPr>
          <p:nvPr>
            <p:ph type="dt" idx="157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t-E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et-EE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1" name="PlaceHolder 5"/>
          <p:cNvSpPr>
            <a:spLocks noGrp="1"/>
          </p:cNvSpPr>
          <p:nvPr>
            <p:ph type="ftr" idx="158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t-E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t-EE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2" name="PlaceHolder 6"/>
          <p:cNvSpPr>
            <a:spLocks noGrp="1"/>
          </p:cNvSpPr>
          <p:nvPr>
            <p:ph type="sldNum" idx="159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t-E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2E87BFE-41B6-41ED-90D4-73D0D3B181BA}" type="slidenum">
              <a:rPr b="0" lang="et-EE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63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t-E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0" name="PlaceHolder 3"/>
          <p:cNvSpPr>
            <a:spLocks noGrp="1"/>
          </p:cNvSpPr>
          <p:nvPr>
            <p:ph type="sldNum" idx="16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GB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C84B24DF-4AA0-48B7-8FD2-4F435F4D9C9A}" type="slidenum">
              <a:rPr b="0" lang="en-GB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t-EE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65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t-E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8" name="PlaceHolder 3"/>
          <p:cNvSpPr>
            <a:spLocks noGrp="1"/>
          </p:cNvSpPr>
          <p:nvPr>
            <p:ph type="sldNum" idx="17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t-EE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7350DD5D-C82D-42AA-A2EA-3A25FAA625E7}" type="slidenum">
              <a:rPr b="0" lang="et-EE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t-EE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64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t-E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3" name="PlaceHolder 3"/>
          <p:cNvSpPr>
            <a:spLocks noGrp="1"/>
          </p:cNvSpPr>
          <p:nvPr>
            <p:ph type="sldNum" idx="16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GB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73A3077-E8AE-4AB0-9F4A-574005A6FE32}" type="slidenum">
              <a:rPr b="0" lang="en-GB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t-EE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64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t-E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6" name="PlaceHolder 3"/>
          <p:cNvSpPr>
            <a:spLocks noGrp="1"/>
          </p:cNvSpPr>
          <p:nvPr>
            <p:ph type="sldNum" idx="16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EE" sz="1200" spc="-1" strike="noStrike">
                <a:solidFill>
                  <a:srgbClr val="000000"/>
                </a:solidFill>
                <a:latin typeface="Aptos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4A53F0F-A2B0-42BA-9B0D-22B542773DA4}" type="slidenum">
              <a:rPr b="0" lang="en-EE" sz="1200" spc="-1" strike="noStrike">
                <a:solidFill>
                  <a:srgbClr val="000000"/>
                </a:solidFill>
                <a:latin typeface="Aptos"/>
                <a:ea typeface="+mn-ea"/>
              </a:rPr>
              <a:t>&lt;number&gt;</a:t>
            </a:fld>
            <a:endParaRPr b="0" lang="et-EE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64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t-E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9" name="PlaceHolder 3"/>
          <p:cNvSpPr>
            <a:spLocks noGrp="1"/>
          </p:cNvSpPr>
          <p:nvPr>
            <p:ph type="sldNum" idx="17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GB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9C0C725-98A3-4C0C-A160-24176BF19DED}" type="slidenum">
              <a:rPr b="0" lang="en-GB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t-EE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65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t-E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2" name="PlaceHolder 3"/>
          <p:cNvSpPr>
            <a:spLocks noGrp="1"/>
          </p:cNvSpPr>
          <p:nvPr>
            <p:ph type="sldNum" idx="17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EE" sz="1200" spc="-1" strike="noStrike">
                <a:solidFill>
                  <a:srgbClr val="000000"/>
                </a:solidFill>
                <a:latin typeface="Aptos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5BCFD4D-10BC-4DA0-84FE-E516C5AF5BBB}" type="slidenum">
              <a:rPr b="0" lang="en-EE" sz="1200" spc="-1" strike="noStrike">
                <a:solidFill>
                  <a:srgbClr val="000000"/>
                </a:solidFill>
                <a:latin typeface="Aptos"/>
                <a:ea typeface="+mn-ea"/>
              </a:rPr>
              <a:t>&lt;number&gt;</a:t>
            </a:fld>
            <a:endParaRPr b="0" lang="et-EE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65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t-EE" sz="2000" spc="-1" strike="noStrike">
                <a:solidFill>
                  <a:srgbClr val="000000"/>
                </a:solidFill>
                <a:latin typeface="Arial"/>
              </a:rPr>
              <a:t>1:22</a:t>
            </a:r>
            <a:endParaRPr b="0" lang="et-E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5" name="PlaceHolder 3"/>
          <p:cNvSpPr>
            <a:spLocks noGrp="1"/>
          </p:cNvSpPr>
          <p:nvPr>
            <p:ph type="sldNum" idx="17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EE" sz="1200" spc="-1" strike="noStrike">
                <a:solidFill>
                  <a:srgbClr val="000000"/>
                </a:solidFill>
                <a:latin typeface="Aptos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F24AB72-375A-4AAC-A3A5-440D395A5FB3}" type="slidenum">
              <a:rPr b="0" lang="en-EE" sz="1200" spc="-1" strike="noStrike">
                <a:solidFill>
                  <a:srgbClr val="000000"/>
                </a:solidFill>
                <a:latin typeface="Aptos"/>
                <a:ea typeface="+mn-ea"/>
              </a:rPr>
              <a:t>&lt;number&gt;</a:t>
            </a:fld>
            <a:endParaRPr b="0" lang="et-EE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5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7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8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9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1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2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3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5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6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7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8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9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0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1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2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3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4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6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7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8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9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Logo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FBA34762-4ACF-4C75-BE52-438ACED8EA9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7118ABFF-F5C4-45CF-8D04-1BC08205E58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Logo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p>
            <a:fld id="{385F0245-2DED-4D4A-BD10-5B828FB06B3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6"/>
          </p:nvPr>
        </p:nvSpPr>
        <p:spPr/>
        <p:txBody>
          <a:bodyPr/>
          <a:p>
            <a:fld id="{E3B3295A-2295-4169-9742-779302194ED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4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 Hea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9"/>
          </p:nvPr>
        </p:nvSpPr>
        <p:spPr/>
        <p:txBody>
          <a:bodyPr/>
          <a:p>
            <a:fld id="{97914D19-F6EA-4BF3-9D9B-EFB90F43308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7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 Hea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2"/>
          </p:nvPr>
        </p:nvSpPr>
        <p:spPr/>
        <p:txBody>
          <a:bodyPr/>
          <a:p>
            <a:fld id="{58B5ED38-1F56-40F7-AFAD-9CFDF331784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0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ubheadlin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5"/>
          </p:nvPr>
        </p:nvSpPr>
        <p:spPr/>
        <p:txBody>
          <a:bodyPr/>
          <a:p>
            <a:fld id="{6CD4D1CE-48B2-499B-9286-C9E52DCE749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3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ubheadline with Bullet Poi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8"/>
          </p:nvPr>
        </p:nvSpPr>
        <p:spPr/>
        <p:txBody>
          <a:bodyPr/>
          <a:p>
            <a:fld id="{29DA3EFB-AD6E-4207-B83F-8C332F57F86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6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Subheadline with Bullet Poi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1"/>
          </p:nvPr>
        </p:nvSpPr>
        <p:spPr/>
        <p:txBody>
          <a:bodyPr/>
          <a:p>
            <a:fld id="{98334D21-CDF9-4587-96B8-055A3971C78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9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296280" y="1959120"/>
            <a:ext cx="23469480" cy="457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subTitle"/>
          </p:nvPr>
        </p:nvSpPr>
        <p:spPr>
          <a:xfrm>
            <a:off x="387360" y="9827280"/>
            <a:ext cx="23530320" cy="249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t-E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73730F5-15CC-49CD-A3D7-7B39B99E5BC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ubheadline with Bullet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4"/>
          </p:nvPr>
        </p:nvSpPr>
        <p:spPr/>
        <p:txBody>
          <a:bodyPr/>
          <a:p>
            <a:fld id="{D48A32A0-103A-44C3-9418-B138171F617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52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Subheadline with Bullet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7"/>
          </p:nvPr>
        </p:nvSpPr>
        <p:spPr/>
        <p:txBody>
          <a:bodyPr/>
          <a:p>
            <a:fld id="{C7F72FA2-7A55-4308-A1F6-8E0151669AF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55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296280" y="1959120"/>
            <a:ext cx="23469480" cy="457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/>
          </p:nvPr>
        </p:nvSpPr>
        <p:spPr>
          <a:xfrm>
            <a:off x="387360" y="9827280"/>
            <a:ext cx="23530320" cy="249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3000"/>
              </a:lnSpc>
              <a:spcBef>
                <a:spcPts val="1417"/>
              </a:spcBef>
              <a:buNone/>
            </a:pP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0"/>
          </p:nvPr>
        </p:nvSpPr>
        <p:spPr/>
        <p:txBody>
          <a:bodyPr/>
          <a:p>
            <a:fld id="{10BEC9FA-18BA-4971-BE3C-00F32B657D1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58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Logo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3"/>
          </p:nvPr>
        </p:nvSpPr>
        <p:spPr/>
        <p:txBody>
          <a:bodyPr/>
          <a:p>
            <a:fld id="{EA6EC3D7-CC34-4407-92E4-9B85F0408AD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1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ubheading with Image Contai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6"/>
          </p:nvPr>
        </p:nvSpPr>
        <p:spPr/>
        <p:txBody>
          <a:bodyPr/>
          <a:p>
            <a:fld id="{AC47BA73-9206-4EA3-8EEE-46683F892D3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4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ntent with Image Contai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9"/>
          </p:nvPr>
        </p:nvSpPr>
        <p:spPr/>
        <p:txBody>
          <a:bodyPr/>
          <a:p>
            <a:fld id="{B5431DDB-BC15-49CC-98F3-B539CF1398F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7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ubheading with Number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72"/>
          </p:nvPr>
        </p:nvSpPr>
        <p:spPr/>
        <p:txBody>
          <a:bodyPr/>
          <a:p>
            <a:fld id="{7F2D2D75-2AEA-4D93-9322-02E224D9946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0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ubheading with Numbers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75"/>
          </p:nvPr>
        </p:nvSpPr>
        <p:spPr/>
        <p:txBody>
          <a:bodyPr/>
          <a:p>
            <a:fld id="{EE377543-4B7A-4DD3-ADA4-5C1E8FD5A0D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3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20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78"/>
          </p:nvPr>
        </p:nvSpPr>
        <p:spPr/>
        <p:txBody>
          <a:bodyPr/>
          <a:p>
            <a:fld id="{25B998B9-06F6-4735-B7EA-2902898844A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6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296280" y="1959120"/>
            <a:ext cx="23469480" cy="457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subTitle"/>
          </p:nvPr>
        </p:nvSpPr>
        <p:spPr>
          <a:xfrm>
            <a:off x="387360" y="9827280"/>
            <a:ext cx="23530320" cy="249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t-E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5CE5AC6-B845-4AAF-AA19-AE66FD930CC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1"/>
          </p:nvPr>
        </p:nvSpPr>
        <p:spPr/>
        <p:txBody>
          <a:bodyPr/>
          <a:p>
            <a:fld id="{8A75AC2D-3363-4136-B257-59CC8083F41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9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4"/>
          </p:nvPr>
        </p:nvSpPr>
        <p:spPr/>
        <p:txBody>
          <a:bodyPr/>
          <a:p>
            <a:fld id="{B71A387B-90F6-42E2-A4CE-F90B8A3BB5E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82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7"/>
          </p:nvPr>
        </p:nvSpPr>
        <p:spPr/>
        <p:txBody>
          <a:bodyPr/>
          <a:p>
            <a:fld id="{A9164230-CFB5-44E6-9D22-98330073408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85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Quo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0"/>
          </p:nvPr>
        </p:nvSpPr>
        <p:spPr/>
        <p:txBody>
          <a:bodyPr/>
          <a:p>
            <a:fld id="{75A9E913-9A80-46AD-A049-CA2209038BC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88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Logo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Quo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3"/>
          </p:nvPr>
        </p:nvSpPr>
        <p:spPr/>
        <p:txBody>
          <a:bodyPr/>
          <a:p>
            <a:fld id="{DAE3AD1F-74F7-476B-B3CE-52F63667FF3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1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Quot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6"/>
          </p:nvPr>
        </p:nvSpPr>
        <p:spPr/>
        <p:txBody>
          <a:bodyPr/>
          <a:p>
            <a:fld id="{50A99CD6-93C9-45CD-AA6E-A23F4691566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4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Quot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9"/>
          </p:nvPr>
        </p:nvSpPr>
        <p:spPr/>
        <p:txBody>
          <a:bodyPr/>
          <a:p>
            <a:fld id="{5D00FBA2-D690-42BB-9258-7EED3908541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7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Quot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02"/>
          </p:nvPr>
        </p:nvSpPr>
        <p:spPr/>
        <p:txBody>
          <a:bodyPr/>
          <a:p>
            <a:fld id="{39E76615-AB53-42DB-86B8-F7A4F841FFF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0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+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05"/>
          </p:nvPr>
        </p:nvSpPr>
        <p:spPr/>
        <p:txBody>
          <a:bodyPr/>
          <a:p>
            <a:fld id="{AB275B1D-45F4-43BB-9A5B-17DE9F00A34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3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296280" y="1959120"/>
            <a:ext cx="23469480" cy="457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subTitle"/>
          </p:nvPr>
        </p:nvSpPr>
        <p:spPr>
          <a:xfrm>
            <a:off x="387360" y="9827280"/>
            <a:ext cx="23530320" cy="249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t-EE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255BA1BC-4C4A-4451-9548-444F9E3E844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Headline with Graph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08"/>
          </p:nvPr>
        </p:nvSpPr>
        <p:spPr/>
        <p:txBody>
          <a:bodyPr/>
          <a:p>
            <a:fld id="{1AED4D83-22ED-4F29-B095-FB250AEDC19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6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1"/>
          </p:nvPr>
        </p:nvSpPr>
        <p:spPr/>
        <p:txBody>
          <a:bodyPr/>
          <a:p>
            <a:fld id="{C4073CE6-7FBD-4D30-8146-E77B0929BB2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9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4"/>
          </p:nvPr>
        </p:nvSpPr>
        <p:spPr/>
        <p:txBody>
          <a:bodyPr/>
          <a:p>
            <a:fld id="{39D46300-DD37-4895-AAC8-EBA8059D0B9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12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7"/>
          </p:nvPr>
        </p:nvSpPr>
        <p:spPr/>
        <p:txBody>
          <a:bodyPr/>
          <a:p>
            <a:fld id="{FA0EBDFB-EE0E-4C37-92ED-31D01ABF7AC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15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0"/>
          </p:nvPr>
        </p:nvSpPr>
        <p:spPr/>
        <p:txBody>
          <a:bodyPr/>
          <a:p>
            <a:fld id="{1D62CD53-2A96-4232-87BB-DCE48A36093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18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Logo p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2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3"/>
          </p:nvPr>
        </p:nvSpPr>
        <p:spPr/>
        <p:txBody>
          <a:bodyPr/>
          <a:p>
            <a:fld id="{0A75AC26-206E-42BA-BBD9-26721C7660F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21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6"/>
          </p:nvPr>
        </p:nvSpPr>
        <p:spPr/>
        <p:txBody>
          <a:bodyPr/>
          <a:p>
            <a:fld id="{344E127C-A73A-4448-B0CD-DC79BE7943D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24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2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9"/>
          </p:nvPr>
        </p:nvSpPr>
        <p:spPr/>
        <p:txBody>
          <a:bodyPr/>
          <a:p>
            <a:fld id="{94563ADC-9E3C-4FC5-883E-C01B264A5D7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27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32"/>
          </p:nvPr>
        </p:nvSpPr>
        <p:spPr/>
        <p:txBody>
          <a:bodyPr/>
          <a:p>
            <a:fld id="{A2DD92F0-85C1-4E72-AC1B-20535DD1F6C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30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296280" y="1959120"/>
            <a:ext cx="23469480" cy="457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387360" y="9827280"/>
            <a:ext cx="23530320" cy="249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t-E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2D51D618-BF9F-4E94-A153-B34937997F6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35"/>
          </p:nvPr>
        </p:nvSpPr>
        <p:spPr/>
        <p:txBody>
          <a:bodyPr/>
          <a:p>
            <a:fld id="{B71A1817-E53E-4301-8583-AF773E42803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33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End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38"/>
          </p:nvPr>
        </p:nvSpPr>
        <p:spPr/>
        <p:txBody>
          <a:bodyPr/>
          <a:p>
            <a:fld id="{1656C117-2FE0-4D4E-A885-E59080A235E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36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End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1"/>
          </p:nvPr>
        </p:nvSpPr>
        <p:spPr/>
        <p:txBody>
          <a:bodyPr/>
          <a:p>
            <a:fld id="{60E16A5D-0940-456B-89C0-4CA49D9C103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39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End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4"/>
          </p:nvPr>
        </p:nvSpPr>
        <p:spPr/>
        <p:txBody>
          <a:bodyPr/>
          <a:p>
            <a:fld id="{0F0AF845-E4C3-48A6-B4D9-2F362691CB7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42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2_End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7"/>
          </p:nvPr>
        </p:nvSpPr>
        <p:spPr/>
        <p:txBody>
          <a:bodyPr/>
          <a:p>
            <a:fld id="{AD84B6DC-4794-4E76-A44C-BB15D7CEA58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45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0"/>
          </p:nvPr>
        </p:nvSpPr>
        <p:spPr/>
        <p:txBody>
          <a:bodyPr/>
          <a:p>
            <a:fld id="{BDB59ECF-F55B-439C-AE94-C1D9E1F5E52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48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Logo p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Logo p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PlaceHolder 1"/>
          <p:cNvSpPr>
            <a:spLocks noGrp="1"/>
          </p:cNvSpPr>
          <p:nvPr>
            <p:ph type="title"/>
          </p:nvPr>
        </p:nvSpPr>
        <p:spPr>
          <a:xfrm>
            <a:off x="296280" y="1959120"/>
            <a:ext cx="23469480" cy="457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539" name="PlaceHolder 2"/>
          <p:cNvSpPr>
            <a:spLocks noGrp="1"/>
          </p:cNvSpPr>
          <p:nvPr>
            <p:ph type="subTitle"/>
          </p:nvPr>
        </p:nvSpPr>
        <p:spPr>
          <a:xfrm>
            <a:off x="387360" y="9827280"/>
            <a:ext cx="23530320" cy="249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t-E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5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3"/>
          </p:nvPr>
        </p:nvSpPr>
        <p:spPr/>
        <p:txBody>
          <a:bodyPr/>
          <a:p>
            <a:fld id="{35AB2343-0520-413C-8ED5-308176E7F01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51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PlaceHolder 1"/>
          <p:cNvSpPr>
            <a:spLocks noGrp="1"/>
          </p:cNvSpPr>
          <p:nvPr>
            <p:ph type="title"/>
          </p:nvPr>
        </p:nvSpPr>
        <p:spPr>
          <a:xfrm>
            <a:off x="296280" y="1959120"/>
            <a:ext cx="23469480" cy="457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546" name="PlaceHolder 2"/>
          <p:cNvSpPr>
            <a:spLocks noGrp="1"/>
          </p:cNvSpPr>
          <p:nvPr>
            <p:ph type="subTitle"/>
          </p:nvPr>
        </p:nvSpPr>
        <p:spPr>
          <a:xfrm>
            <a:off x="387360" y="9827280"/>
            <a:ext cx="23530320" cy="249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t-E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5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6"/>
          </p:nvPr>
        </p:nvSpPr>
        <p:spPr/>
        <p:txBody>
          <a:bodyPr/>
          <a:p>
            <a:fld id="{C2DC685E-88B8-4B3B-9F18-82566D9E781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54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296280" y="1959120"/>
            <a:ext cx="23469480" cy="457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387360" y="9827280"/>
            <a:ext cx="23530320" cy="249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t-EE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F21F34E5-01E9-476A-AC3B-E6CF266C639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 Slide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CE81ADFC-B8A7-4310-937C-E47DA686C23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A24985D9-24B9-4F16-BF6B-8AA081A23AC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D2E881CF-2407-4B14-B25C-837E7282C8E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et-EE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2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slideLayout" Target="../slideLayouts/slideLayout13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slideLayout" Target="../slideLayouts/slideLayout14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slideLayout" Target="../slideLayouts/slideLayout15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image" Target="../media/image3.png"/><Relationship Id="rId3" Type="http://schemas.openxmlformats.org/officeDocument/2006/relationships/image" Target="../media/image4.svg"/><Relationship Id="rId4" Type="http://schemas.openxmlformats.org/officeDocument/2006/relationships/slideLayout" Target="../slideLayouts/slideLayout16.xml"/>
</Relationships>
</file>

<file path=ppt/slideMasters/_rels/slideMaster17.xml.rels><?xml version="1.0" encoding="UTF-8"?>
<Relationships xmlns="http://schemas.openxmlformats.org/package/2006/relationships"><Relationship Id="rId1" Type="http://schemas.openxmlformats.org/officeDocument/2006/relationships/theme" Target="../theme/theme17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slideLayout" Target="../slideLayouts/slideLayout17.xml"/>
</Relationships>
</file>

<file path=ppt/slideMasters/_rels/slideMaster18.xml.rels><?xml version="1.0" encoding="UTF-8"?>
<Relationships xmlns="http://schemas.openxmlformats.org/package/2006/relationships"><Relationship Id="rId1" Type="http://schemas.openxmlformats.org/officeDocument/2006/relationships/theme" Target="../theme/theme18.xml"/><Relationship Id="rId2" Type="http://schemas.openxmlformats.org/officeDocument/2006/relationships/image" Target="../media/image9.png"/><Relationship Id="rId3" Type="http://schemas.openxmlformats.org/officeDocument/2006/relationships/image" Target="../media/image6.png"/><Relationship Id="rId4" Type="http://schemas.openxmlformats.org/officeDocument/2006/relationships/image" Target="../media/image7.svg"/><Relationship Id="rId5" Type="http://schemas.openxmlformats.org/officeDocument/2006/relationships/slideLayout" Target="../slideLayouts/slideLayout18.xml"/>
</Relationships>
</file>

<file path=ppt/slideMasters/_rels/slideMaster19.xml.rels><?xml version="1.0" encoding="UTF-8"?>
<Relationships xmlns="http://schemas.openxmlformats.org/package/2006/relationships"><Relationship Id="rId1" Type="http://schemas.openxmlformats.org/officeDocument/2006/relationships/theme" Target="../theme/theme19.xml"/><Relationship Id="rId2" Type="http://schemas.openxmlformats.org/officeDocument/2006/relationships/image" Target="../media/image8.jpeg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5" Type="http://schemas.openxmlformats.org/officeDocument/2006/relationships/image" Target="../media/image7.svg"/><Relationship Id="rId6" Type="http://schemas.openxmlformats.org/officeDocument/2006/relationships/slideLayout" Target="../slideLayouts/slideLayout19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slideLayout" Target="../slideLayouts/slideLayout2.xml"/>
</Relationships>
</file>

<file path=ppt/slideMasters/_rels/slideMaster20.xml.rels><?xml version="1.0" encoding="UTF-8"?>
<Relationships xmlns="http://schemas.openxmlformats.org/package/2006/relationships"><Relationship Id="rId1" Type="http://schemas.openxmlformats.org/officeDocument/2006/relationships/theme" Target="../theme/theme20.xml"/><Relationship Id="rId2" Type="http://schemas.openxmlformats.org/officeDocument/2006/relationships/image" Target="../media/image6.png"/><Relationship Id="rId3" Type="http://schemas.openxmlformats.org/officeDocument/2006/relationships/image" Target="../media/image7.svg"/><Relationship Id="rId4" Type="http://schemas.openxmlformats.org/officeDocument/2006/relationships/slideLayout" Target="../slideLayouts/slideLayout20.xml"/>
</Relationships>
</file>

<file path=ppt/slideMasters/_rels/slideMaster21.xml.rels><?xml version="1.0" encoding="UTF-8"?>
<Relationships xmlns="http://schemas.openxmlformats.org/package/2006/relationships"><Relationship Id="rId1" Type="http://schemas.openxmlformats.org/officeDocument/2006/relationships/theme" Target="../theme/theme21.xml"/><Relationship Id="rId2" Type="http://schemas.openxmlformats.org/officeDocument/2006/relationships/image" Target="../media/image8.jpeg"/><Relationship Id="rId3" Type="http://schemas.openxmlformats.org/officeDocument/2006/relationships/image" Target="../media/image6.png"/><Relationship Id="rId4" Type="http://schemas.openxmlformats.org/officeDocument/2006/relationships/image" Target="../media/image7.svg"/><Relationship Id="rId5" Type="http://schemas.openxmlformats.org/officeDocument/2006/relationships/slideLayout" Target="../slideLayouts/slideLayout21.xml"/>
</Relationships>
</file>

<file path=ppt/slideMasters/_rels/slideMaster22.xml.rels><?xml version="1.0" encoding="UTF-8"?>
<Relationships xmlns="http://schemas.openxmlformats.org/package/2006/relationships"><Relationship Id="rId1" Type="http://schemas.openxmlformats.org/officeDocument/2006/relationships/theme" Target="../theme/theme22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2.svg"/><Relationship Id="rId5" Type="http://schemas.openxmlformats.org/officeDocument/2006/relationships/slideLayout" Target="../slideLayouts/slideLayout22.xml"/>
</Relationships>
</file>

<file path=ppt/slideMasters/_rels/slideMaster23.xml.rels><?xml version="1.0" encoding="UTF-8"?>
<Relationships xmlns="http://schemas.openxmlformats.org/package/2006/relationships"><Relationship Id="rId1" Type="http://schemas.openxmlformats.org/officeDocument/2006/relationships/theme" Target="../theme/theme23.xml"/><Relationship Id="rId2" Type="http://schemas.openxmlformats.org/officeDocument/2006/relationships/slideLayout" Target="../slideLayouts/slideLayout23.xml"/>
</Relationships>
</file>

<file path=ppt/slideMasters/_rels/slideMaster24.xml.rels><?xml version="1.0" encoding="UTF-8"?>
<Relationships xmlns="http://schemas.openxmlformats.org/package/2006/relationships"><Relationship Id="rId1" Type="http://schemas.openxmlformats.org/officeDocument/2006/relationships/theme" Target="../theme/theme24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slideLayout" Target="../slideLayouts/slideLayout24.xml"/>
</Relationships>
</file>

<file path=ppt/slideMasters/_rels/slideMaster25.xml.rels><?xml version="1.0" encoding="UTF-8"?>
<Relationships xmlns="http://schemas.openxmlformats.org/package/2006/relationships"><Relationship Id="rId1" Type="http://schemas.openxmlformats.org/officeDocument/2006/relationships/theme" Target="../theme/theme25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slideLayout" Target="../slideLayouts/slideLayout25.xml"/>
</Relationships>
</file>

<file path=ppt/slideMasters/_rels/slideMaster26.xml.rels><?xml version="1.0" encoding="UTF-8"?>
<Relationships xmlns="http://schemas.openxmlformats.org/package/2006/relationships"><Relationship Id="rId1" Type="http://schemas.openxmlformats.org/officeDocument/2006/relationships/theme" Target="../theme/theme26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slideLayout" Target="../slideLayouts/slideLayout26.xml"/>
</Relationships>
</file>

<file path=ppt/slideMasters/_rels/slideMaster27.xml.rels><?xml version="1.0" encoding="UTF-8"?>
<Relationships xmlns="http://schemas.openxmlformats.org/package/2006/relationships"><Relationship Id="rId1" Type="http://schemas.openxmlformats.org/officeDocument/2006/relationships/theme" Target="../theme/theme27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slideLayout" Target="../slideLayouts/slideLayout27.xml"/>
</Relationships>
</file>

<file path=ppt/slideMasters/_rels/slideMaster28.xml.rels><?xml version="1.0" encoding="UTF-8"?>
<Relationships xmlns="http://schemas.openxmlformats.org/package/2006/relationships"><Relationship Id="rId1" Type="http://schemas.openxmlformats.org/officeDocument/2006/relationships/theme" Target="../theme/theme28.xml"/><Relationship Id="rId2" Type="http://schemas.openxmlformats.org/officeDocument/2006/relationships/image" Target="../media/image8.jpeg"/><Relationship Id="rId3" Type="http://schemas.openxmlformats.org/officeDocument/2006/relationships/image" Target="../media/image6.png"/><Relationship Id="rId4" Type="http://schemas.openxmlformats.org/officeDocument/2006/relationships/image" Target="../media/image7.svg"/><Relationship Id="rId5" Type="http://schemas.openxmlformats.org/officeDocument/2006/relationships/slideLayout" Target="../slideLayouts/slideLayout28.xml"/>
</Relationships>
</file>

<file path=ppt/slideMasters/_rels/slideMaster29.xml.rels><?xml version="1.0" encoding="UTF-8"?>
<Relationships xmlns="http://schemas.openxmlformats.org/package/2006/relationships"><Relationship Id="rId1" Type="http://schemas.openxmlformats.org/officeDocument/2006/relationships/theme" Target="../theme/theme29.xml"/><Relationship Id="rId2" Type="http://schemas.openxmlformats.org/officeDocument/2006/relationships/image" Target="../media/image8.jpeg"/><Relationship Id="rId3" Type="http://schemas.openxmlformats.org/officeDocument/2006/relationships/image" Target="../media/image6.png"/><Relationship Id="rId4" Type="http://schemas.openxmlformats.org/officeDocument/2006/relationships/image" Target="../media/image7.svg"/><Relationship Id="rId5" Type="http://schemas.openxmlformats.org/officeDocument/2006/relationships/image" Target="../media/image12.png"/><Relationship Id="rId6" Type="http://schemas.openxmlformats.org/officeDocument/2006/relationships/slideLayout" Target="../slideLayouts/slideLayout29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slideLayout" Target="../slideLayouts/slideLayout3.xml"/>
</Relationships>
</file>

<file path=ppt/slideMasters/_rels/slideMaster30.xml.rels><?xml version="1.0" encoding="UTF-8"?>
<Relationships xmlns="http://schemas.openxmlformats.org/package/2006/relationships"><Relationship Id="rId1" Type="http://schemas.openxmlformats.org/officeDocument/2006/relationships/theme" Target="../theme/theme30.xml"/><Relationship Id="rId2" Type="http://schemas.openxmlformats.org/officeDocument/2006/relationships/image" Target="../media/image13.png"/><Relationship Id="rId3" Type="http://schemas.openxmlformats.org/officeDocument/2006/relationships/image" Target="../media/image14.svg"/><Relationship Id="rId4" Type="http://schemas.openxmlformats.org/officeDocument/2006/relationships/image" Target="../media/image15.png"/><Relationship Id="rId5" Type="http://schemas.openxmlformats.org/officeDocument/2006/relationships/image" Target="../media/image16.svg"/><Relationship Id="rId6" Type="http://schemas.openxmlformats.org/officeDocument/2006/relationships/image" Target="../media/image1.png"/><Relationship Id="rId7" Type="http://schemas.openxmlformats.org/officeDocument/2006/relationships/image" Target="../media/image2.svg"/><Relationship Id="rId8" Type="http://schemas.openxmlformats.org/officeDocument/2006/relationships/slideLayout" Target="../slideLayouts/slideLayout30.xml"/>
</Relationships>
</file>

<file path=ppt/slideMasters/_rels/slideMaster31.xml.rels><?xml version="1.0" encoding="UTF-8"?>
<Relationships xmlns="http://schemas.openxmlformats.org/package/2006/relationships"><Relationship Id="rId1" Type="http://schemas.openxmlformats.org/officeDocument/2006/relationships/theme" Target="../theme/theme31.xml"/><Relationship Id="rId2" Type="http://schemas.openxmlformats.org/officeDocument/2006/relationships/image" Target="../media/image13.png"/><Relationship Id="rId3" Type="http://schemas.openxmlformats.org/officeDocument/2006/relationships/image" Target="../media/image14.svg"/><Relationship Id="rId4" Type="http://schemas.openxmlformats.org/officeDocument/2006/relationships/image" Target="../media/image15.png"/><Relationship Id="rId5" Type="http://schemas.openxmlformats.org/officeDocument/2006/relationships/image" Target="../media/image16.svg"/><Relationship Id="rId6" Type="http://schemas.openxmlformats.org/officeDocument/2006/relationships/image" Target="../media/image1.png"/><Relationship Id="rId7" Type="http://schemas.openxmlformats.org/officeDocument/2006/relationships/image" Target="../media/image2.svg"/><Relationship Id="rId8" Type="http://schemas.openxmlformats.org/officeDocument/2006/relationships/slideLayout" Target="../slideLayouts/slideLayout31.xml"/>
</Relationships>
</file>

<file path=ppt/slideMasters/_rels/slideMaster32.xml.rels><?xml version="1.0" encoding="UTF-8"?>
<Relationships xmlns="http://schemas.openxmlformats.org/package/2006/relationships"><Relationship Id="rId1" Type="http://schemas.openxmlformats.org/officeDocument/2006/relationships/theme" Target="../theme/theme32.xml"/><Relationship Id="rId2" Type="http://schemas.openxmlformats.org/officeDocument/2006/relationships/image" Target="../media/image13.png"/><Relationship Id="rId3" Type="http://schemas.openxmlformats.org/officeDocument/2006/relationships/image" Target="../media/image14.svg"/><Relationship Id="rId4" Type="http://schemas.openxmlformats.org/officeDocument/2006/relationships/image" Target="../media/image15.png"/><Relationship Id="rId5" Type="http://schemas.openxmlformats.org/officeDocument/2006/relationships/image" Target="../media/image16.svg"/><Relationship Id="rId6" Type="http://schemas.openxmlformats.org/officeDocument/2006/relationships/image" Target="../media/image1.png"/><Relationship Id="rId7" Type="http://schemas.openxmlformats.org/officeDocument/2006/relationships/image" Target="../media/image2.svg"/><Relationship Id="rId8" Type="http://schemas.openxmlformats.org/officeDocument/2006/relationships/slideLayout" Target="../slideLayouts/slideLayout32.xml"/>
</Relationships>
</file>

<file path=ppt/slideMasters/_rels/slideMaster33.xml.rels><?xml version="1.0" encoding="UTF-8"?>
<Relationships xmlns="http://schemas.openxmlformats.org/package/2006/relationships"><Relationship Id="rId1" Type="http://schemas.openxmlformats.org/officeDocument/2006/relationships/theme" Target="../theme/theme33.xml"/><Relationship Id="rId2" Type="http://schemas.openxmlformats.org/officeDocument/2006/relationships/image" Target="../media/image13.png"/><Relationship Id="rId3" Type="http://schemas.openxmlformats.org/officeDocument/2006/relationships/image" Target="../media/image14.svg"/><Relationship Id="rId4" Type="http://schemas.openxmlformats.org/officeDocument/2006/relationships/image" Target="../media/image15.png"/><Relationship Id="rId5" Type="http://schemas.openxmlformats.org/officeDocument/2006/relationships/image" Target="../media/image16.svg"/><Relationship Id="rId6" Type="http://schemas.openxmlformats.org/officeDocument/2006/relationships/image" Target="../media/image1.png"/><Relationship Id="rId7" Type="http://schemas.openxmlformats.org/officeDocument/2006/relationships/image" Target="../media/image2.svg"/><Relationship Id="rId8" Type="http://schemas.openxmlformats.org/officeDocument/2006/relationships/slideLayout" Target="../slideLayouts/slideLayout33.xml"/>
</Relationships>
</file>

<file path=ppt/slideMasters/_rels/slideMaster34.xml.rels><?xml version="1.0" encoding="UTF-8"?>
<Relationships xmlns="http://schemas.openxmlformats.org/package/2006/relationships"><Relationship Id="rId1" Type="http://schemas.openxmlformats.org/officeDocument/2006/relationships/theme" Target="../theme/theme34.xml"/><Relationship Id="rId2" Type="http://schemas.openxmlformats.org/officeDocument/2006/relationships/slideLayout" Target="../slideLayouts/slideLayout34.xml"/>
</Relationships>
</file>

<file path=ppt/slideMasters/_rels/slideMaster35.xml.rels><?xml version="1.0" encoding="UTF-8"?>
<Relationships xmlns="http://schemas.openxmlformats.org/package/2006/relationships"><Relationship Id="rId1" Type="http://schemas.openxmlformats.org/officeDocument/2006/relationships/theme" Target="../theme/theme35.xml"/><Relationship Id="rId2" Type="http://schemas.openxmlformats.org/officeDocument/2006/relationships/image" Target="../media/image13.png"/><Relationship Id="rId3" Type="http://schemas.openxmlformats.org/officeDocument/2006/relationships/image" Target="../media/image14.svg"/><Relationship Id="rId4" Type="http://schemas.openxmlformats.org/officeDocument/2006/relationships/image" Target="../media/image15.png"/><Relationship Id="rId5" Type="http://schemas.openxmlformats.org/officeDocument/2006/relationships/image" Target="../media/image16.svg"/><Relationship Id="rId6" Type="http://schemas.openxmlformats.org/officeDocument/2006/relationships/image" Target="../media/image1.png"/><Relationship Id="rId7" Type="http://schemas.openxmlformats.org/officeDocument/2006/relationships/image" Target="../media/image2.svg"/><Relationship Id="rId8" Type="http://schemas.openxmlformats.org/officeDocument/2006/relationships/slideLayout" Target="../slideLayouts/slideLayout35.xml"/>
</Relationships>
</file>

<file path=ppt/slideMasters/_rels/slideMaster36.xml.rels><?xml version="1.0" encoding="UTF-8"?>
<Relationships xmlns="http://schemas.openxmlformats.org/package/2006/relationships"><Relationship Id="rId1" Type="http://schemas.openxmlformats.org/officeDocument/2006/relationships/theme" Target="../theme/theme36.xml"/><Relationship Id="rId2" Type="http://schemas.openxmlformats.org/officeDocument/2006/relationships/image" Target="../media/image13.png"/><Relationship Id="rId3" Type="http://schemas.openxmlformats.org/officeDocument/2006/relationships/image" Target="../media/image14.svg"/><Relationship Id="rId4" Type="http://schemas.openxmlformats.org/officeDocument/2006/relationships/image" Target="../media/image15.png"/><Relationship Id="rId5" Type="http://schemas.openxmlformats.org/officeDocument/2006/relationships/image" Target="../media/image16.svg"/><Relationship Id="rId6" Type="http://schemas.openxmlformats.org/officeDocument/2006/relationships/image" Target="../media/image1.png"/><Relationship Id="rId7" Type="http://schemas.openxmlformats.org/officeDocument/2006/relationships/image" Target="../media/image2.svg"/><Relationship Id="rId8" Type="http://schemas.openxmlformats.org/officeDocument/2006/relationships/slideLayout" Target="../slideLayouts/slideLayout36.xml"/>
</Relationships>
</file>

<file path=ppt/slideMasters/_rels/slideMaster37.xml.rels><?xml version="1.0" encoding="UTF-8"?>
<Relationships xmlns="http://schemas.openxmlformats.org/package/2006/relationships"><Relationship Id="rId1" Type="http://schemas.openxmlformats.org/officeDocument/2006/relationships/theme" Target="../theme/theme37.xml"/><Relationship Id="rId2" Type="http://schemas.openxmlformats.org/officeDocument/2006/relationships/image" Target="../media/image17.png"/><Relationship Id="rId3" Type="http://schemas.openxmlformats.org/officeDocument/2006/relationships/image" Target="../media/image18.svg"/><Relationship Id="rId4" Type="http://schemas.openxmlformats.org/officeDocument/2006/relationships/image" Target="../media/image19.png"/><Relationship Id="rId5" Type="http://schemas.openxmlformats.org/officeDocument/2006/relationships/image" Target="../media/image20.svg"/><Relationship Id="rId6" Type="http://schemas.openxmlformats.org/officeDocument/2006/relationships/image" Target="../media/image3.png"/><Relationship Id="rId7" Type="http://schemas.openxmlformats.org/officeDocument/2006/relationships/image" Target="../media/image4.svg"/><Relationship Id="rId8" Type="http://schemas.openxmlformats.org/officeDocument/2006/relationships/slideLayout" Target="../slideLayouts/slideLayout37.xml"/>
</Relationships>
</file>

<file path=ppt/slideMasters/_rels/slideMaster38.xml.rels><?xml version="1.0" encoding="UTF-8"?>
<Relationships xmlns="http://schemas.openxmlformats.org/package/2006/relationships"><Relationship Id="rId1" Type="http://schemas.openxmlformats.org/officeDocument/2006/relationships/theme" Target="../theme/theme38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image" Target="../media/image13.png"/><Relationship Id="rId5" Type="http://schemas.openxmlformats.org/officeDocument/2006/relationships/image" Target="../media/image14.svg"/><Relationship Id="rId6" Type="http://schemas.openxmlformats.org/officeDocument/2006/relationships/image" Target="../media/image15.png"/><Relationship Id="rId7" Type="http://schemas.openxmlformats.org/officeDocument/2006/relationships/image" Target="../media/image16.svg"/><Relationship Id="rId8" Type="http://schemas.openxmlformats.org/officeDocument/2006/relationships/slideLayout" Target="../slideLayouts/slideLayout38.xml"/>
</Relationships>
</file>

<file path=ppt/slideMasters/_rels/slideMaster39.xml.rels><?xml version="1.0" encoding="UTF-8"?>
<Relationships xmlns="http://schemas.openxmlformats.org/package/2006/relationships"><Relationship Id="rId1" Type="http://schemas.openxmlformats.org/officeDocument/2006/relationships/theme" Target="../theme/theme39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slideLayout" Target="../slideLayouts/slideLayout39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slideLayout" Target="../slideLayouts/slideLayout4.xml"/>
</Relationships>
</file>

<file path=ppt/slideMasters/_rels/slideMaster40.xml.rels><?xml version="1.0" encoding="UTF-8"?>
<Relationships xmlns="http://schemas.openxmlformats.org/package/2006/relationships"><Relationship Id="rId1" Type="http://schemas.openxmlformats.org/officeDocument/2006/relationships/theme" Target="../theme/theme40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slideLayout" Target="../slideLayouts/slideLayout40.xml"/>
</Relationships>
</file>

<file path=ppt/slideMasters/_rels/slideMaster41.xml.rels><?xml version="1.0" encoding="UTF-8"?>
<Relationships xmlns="http://schemas.openxmlformats.org/package/2006/relationships"><Relationship Id="rId1" Type="http://schemas.openxmlformats.org/officeDocument/2006/relationships/theme" Target="../theme/theme41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slideLayout" Target="../slideLayouts/slideLayout41.xml"/>
</Relationships>
</file>

<file path=ppt/slideMasters/_rels/slideMaster42.xml.rels><?xml version="1.0" encoding="UTF-8"?>
<Relationships xmlns="http://schemas.openxmlformats.org/package/2006/relationships"><Relationship Id="rId1" Type="http://schemas.openxmlformats.org/officeDocument/2006/relationships/theme" Target="../theme/theme42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slideLayout" Target="../slideLayouts/slideLayout42.xml"/>
</Relationships>
</file>

<file path=ppt/slideMasters/_rels/slideMaster43.xml.rels><?xml version="1.0" encoding="UTF-8"?>
<Relationships xmlns="http://schemas.openxmlformats.org/package/2006/relationships"><Relationship Id="rId1" Type="http://schemas.openxmlformats.org/officeDocument/2006/relationships/theme" Target="../theme/theme43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slideLayout" Target="../slideLayouts/slideLayout43.xml"/>
</Relationships>
</file>

<file path=ppt/slideMasters/_rels/slideMaster44.xml.rels><?xml version="1.0" encoding="UTF-8"?>
<Relationships xmlns="http://schemas.openxmlformats.org/package/2006/relationships"><Relationship Id="rId1" Type="http://schemas.openxmlformats.org/officeDocument/2006/relationships/theme" Target="../theme/theme44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slideLayout" Target="../slideLayouts/slideLayout44.xml"/>
</Relationships>
</file>

<file path=ppt/slideMasters/_rels/slideMaster45.xml.rels><?xml version="1.0" encoding="UTF-8"?>
<Relationships xmlns="http://schemas.openxmlformats.org/package/2006/relationships"><Relationship Id="rId1" Type="http://schemas.openxmlformats.org/officeDocument/2006/relationships/theme" Target="../theme/theme45.xml"/><Relationship Id="rId2" Type="http://schemas.openxmlformats.org/officeDocument/2006/relationships/slideLayout" Target="../slideLayouts/slideLayout45.xml"/>
</Relationships>
</file>

<file path=ppt/slideMasters/_rels/slideMaster46.xml.rels><?xml version="1.0" encoding="UTF-8"?>
<Relationships xmlns="http://schemas.openxmlformats.org/package/2006/relationships"><Relationship Id="rId1" Type="http://schemas.openxmlformats.org/officeDocument/2006/relationships/theme" Target="../theme/theme46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slideLayout" Target="../slideLayouts/slideLayout46.xml"/>
</Relationships>
</file>

<file path=ppt/slideMasters/_rels/slideMaster47.xml.rels><?xml version="1.0" encoding="UTF-8"?>
<Relationships xmlns="http://schemas.openxmlformats.org/package/2006/relationships"><Relationship Id="rId1" Type="http://schemas.openxmlformats.org/officeDocument/2006/relationships/theme" Target="../theme/theme47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slideLayout" Target="../slideLayouts/slideLayout47.xml"/>
</Relationships>
</file>

<file path=ppt/slideMasters/_rels/slideMaster48.xml.rels><?xml version="1.0" encoding="UTF-8"?>
<Relationships xmlns="http://schemas.openxmlformats.org/package/2006/relationships"><Relationship Id="rId1" Type="http://schemas.openxmlformats.org/officeDocument/2006/relationships/theme" Target="../theme/theme48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slideLayout" Target="../slideLayouts/slideLayout48.xml"/>
</Relationships>
</file>

<file path=ppt/slideMasters/_rels/slideMaster49.xml.rels><?xml version="1.0" encoding="UTF-8"?>
<Relationships xmlns="http://schemas.openxmlformats.org/package/2006/relationships"><Relationship Id="rId1" Type="http://schemas.openxmlformats.org/officeDocument/2006/relationships/theme" Target="../theme/theme49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slideLayout" Target="../slideLayouts/slideLayout49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slideLayout" Target="../slideLayouts/slideLayout5.xml"/>
</Relationships>
</file>

<file path=ppt/slideMasters/_rels/slideMaster50.xml.rels><?xml version="1.0" encoding="UTF-8"?>
<Relationships xmlns="http://schemas.openxmlformats.org/package/2006/relationships"><Relationship Id="rId1" Type="http://schemas.openxmlformats.org/officeDocument/2006/relationships/theme" Target="../theme/theme50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slideLayout" Target="../slideLayouts/slideLayout50.xml"/>
</Relationships>
</file>

<file path=ppt/slideMasters/_rels/slideMaster51.xml.rels><?xml version="1.0" encoding="UTF-8"?>
<Relationships xmlns="http://schemas.openxmlformats.org/package/2006/relationships"><Relationship Id="rId1" Type="http://schemas.openxmlformats.org/officeDocument/2006/relationships/theme" Target="../theme/theme51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slideLayout" Target="../slideLayouts/slideLayout51.xml"/>
</Relationships>
</file>

<file path=ppt/slideMasters/_rels/slideMaster52.xml.rels><?xml version="1.0" encoding="UTF-8"?>
<Relationships xmlns="http://schemas.openxmlformats.org/package/2006/relationships"><Relationship Id="rId1" Type="http://schemas.openxmlformats.org/officeDocument/2006/relationships/theme" Target="../theme/theme52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slideLayout" Target="../slideLayouts/slideLayout52.xml"/>
</Relationships>
</file>

<file path=ppt/slideMasters/_rels/slideMaster53.xml.rels><?xml version="1.0" encoding="UTF-8"?>
<Relationships xmlns="http://schemas.openxmlformats.org/package/2006/relationships"><Relationship Id="rId1" Type="http://schemas.openxmlformats.org/officeDocument/2006/relationships/theme" Target="../theme/theme53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slideLayout" Target="../slideLayouts/slideLayout53.xml"/>
</Relationships>
</file>

<file path=ppt/slideMasters/_rels/slideMaster54.xml.rels><?xml version="1.0" encoding="UTF-8"?>
<Relationships xmlns="http://schemas.openxmlformats.org/package/2006/relationships"><Relationship Id="rId1" Type="http://schemas.openxmlformats.org/officeDocument/2006/relationships/theme" Target="../theme/theme54.xml"/><Relationship Id="rId2" Type="http://schemas.openxmlformats.org/officeDocument/2006/relationships/image" Target="../media/image3.png"/><Relationship Id="rId3" Type="http://schemas.openxmlformats.org/officeDocument/2006/relationships/image" Target="../media/image4.svg"/><Relationship Id="rId4" Type="http://schemas.openxmlformats.org/officeDocument/2006/relationships/slideLayout" Target="../slideLayouts/slideLayout54.xml"/>
</Relationships>
</file>

<file path=ppt/slideMasters/_rels/slideMaster55.xml.rels><?xml version="1.0" encoding="UTF-8"?>
<Relationships xmlns="http://schemas.openxmlformats.org/package/2006/relationships"><Relationship Id="rId1" Type="http://schemas.openxmlformats.org/officeDocument/2006/relationships/theme" Target="../theme/theme55.xml"/><Relationship Id="rId2" Type="http://schemas.openxmlformats.org/officeDocument/2006/relationships/slideLayout" Target="../slideLayouts/slideLayout55.xml"/>
</Relationships>
</file>

<file path=ppt/slideMasters/_rels/slideMaster56.xml.rels><?xml version="1.0" encoding="UTF-8"?>
<Relationships xmlns="http://schemas.openxmlformats.org/package/2006/relationships"><Relationship Id="rId1" Type="http://schemas.openxmlformats.org/officeDocument/2006/relationships/theme" Target="../theme/theme56.xml"/><Relationship Id="rId2" Type="http://schemas.openxmlformats.org/officeDocument/2006/relationships/slideLayout" Target="../slideLayouts/slideLayout56.xml"/>
</Relationships>
</file>

<file path=ppt/slideMasters/_rels/slideMaster57.xml.rels><?xml version="1.0" encoding="UTF-8"?>
<Relationships xmlns="http://schemas.openxmlformats.org/package/2006/relationships"><Relationship Id="rId1" Type="http://schemas.openxmlformats.org/officeDocument/2006/relationships/theme" Target="../theme/theme57.xml"/><Relationship Id="rId2" Type="http://schemas.openxmlformats.org/officeDocument/2006/relationships/slideLayout" Target="../slideLayouts/slideLayout57.xml"/>
</Relationships>
</file>

<file path=ppt/slideMasters/_rels/slideMaster58.xml.rels><?xml version="1.0" encoding="UTF-8"?>
<Relationships xmlns="http://schemas.openxmlformats.org/package/2006/relationships"><Relationship Id="rId1" Type="http://schemas.openxmlformats.org/officeDocument/2006/relationships/theme" Target="../theme/theme58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slideLayout" Target="../slideLayouts/slideLayout58.xml"/>
</Relationships>
</file>

<file path=ppt/slideMasters/_rels/slideMaster59.xml.rels><?xml version="1.0" encoding="UTF-8"?>
<Relationships xmlns="http://schemas.openxmlformats.org/package/2006/relationships"><Relationship Id="rId1" Type="http://schemas.openxmlformats.org/officeDocument/2006/relationships/theme" Target="../theme/theme59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slideLayout" Target="../slideLayouts/slideLayout59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3.png"/><Relationship Id="rId3" Type="http://schemas.openxmlformats.org/officeDocument/2006/relationships/image" Target="../media/image4.svg"/><Relationship Id="rId4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5.jpeg"/><Relationship Id="rId3" Type="http://schemas.openxmlformats.org/officeDocument/2006/relationships/image" Target="../media/image6.png"/><Relationship Id="rId4" Type="http://schemas.openxmlformats.org/officeDocument/2006/relationships/image" Target="../media/image7.svg"/><Relationship Id="rId5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8.jpeg"/><Relationship Id="rId3" Type="http://schemas.openxmlformats.org/officeDocument/2006/relationships/image" Target="../media/image6.png"/><Relationship Id="rId4" Type="http://schemas.openxmlformats.org/officeDocument/2006/relationships/image" Target="../media/image7.svg"/><Relationship Id="rId5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73ec7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Free-form: Shape 8"/>
          <p:cNvSpPr/>
          <p:nvPr/>
        </p:nvSpPr>
        <p:spPr>
          <a:xfrm>
            <a:off x="8734680" y="9540000"/>
            <a:ext cx="1877760" cy="3779280"/>
          </a:xfrm>
          <a:custGeom>
            <a:avLst/>
            <a:gdLst>
              <a:gd name="textAreaLeft" fmla="*/ 0 w 1877760"/>
              <a:gd name="textAreaRight" fmla="*/ 1878120 w 1877760"/>
              <a:gd name="textAreaTop" fmla="*/ 0 h 3779280"/>
              <a:gd name="textAreaBottom" fmla="*/ 3779640 h 3779280"/>
            </a:gdLst>
            <a:ahLst/>
            <a:rect l="textAreaLeft" t="textAreaTop" r="textAreaRight" b="textAreaBottom"/>
            <a:pathLst>
              <a:path w="1878212" h="3779797">
                <a:moveTo>
                  <a:pt x="865676" y="3779798"/>
                </a:moveTo>
                <a:lnTo>
                  <a:pt x="865676" y="749734"/>
                </a:lnTo>
                <a:lnTo>
                  <a:pt x="1878212" y="749734"/>
                </a:lnTo>
                <a:lnTo>
                  <a:pt x="1878212" y="0"/>
                </a:lnTo>
                <a:lnTo>
                  <a:pt x="749738" y="0"/>
                </a:lnTo>
                <a:lnTo>
                  <a:pt x="0" y="749734"/>
                </a:lnTo>
                <a:lnTo>
                  <a:pt x="0" y="3779798"/>
                </a:lnTo>
                <a:lnTo>
                  <a:pt x="865676" y="3779798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1" name="Free-form: Shape 9"/>
          <p:cNvSpPr/>
          <p:nvPr/>
        </p:nvSpPr>
        <p:spPr>
          <a:xfrm>
            <a:off x="20898720" y="9540000"/>
            <a:ext cx="3102480" cy="3779640"/>
          </a:xfrm>
          <a:custGeom>
            <a:avLst/>
            <a:gdLst>
              <a:gd name="textAreaLeft" fmla="*/ 0 w 3102480"/>
              <a:gd name="textAreaRight" fmla="*/ 3102840 w 3102480"/>
              <a:gd name="textAreaTop" fmla="*/ 0 h 3779640"/>
              <a:gd name="textAreaBottom" fmla="*/ 3780000 h 3779640"/>
            </a:gdLst>
            <a:ahLst/>
            <a:rect l="textAreaLeft" t="textAreaTop" r="textAreaRight" b="textAreaBottom"/>
            <a:pathLst>
              <a:path w="3102912" h="3779898">
                <a:moveTo>
                  <a:pt x="2353070" y="0"/>
                </a:moveTo>
                <a:lnTo>
                  <a:pt x="0" y="0"/>
                </a:lnTo>
                <a:lnTo>
                  <a:pt x="0" y="3779802"/>
                </a:lnTo>
                <a:lnTo>
                  <a:pt x="865780" y="3779802"/>
                </a:lnTo>
                <a:lnTo>
                  <a:pt x="865780" y="749839"/>
                </a:lnTo>
                <a:lnTo>
                  <a:pt x="2237128" y="749839"/>
                </a:lnTo>
                <a:lnTo>
                  <a:pt x="2237128" y="3779899"/>
                </a:lnTo>
                <a:lnTo>
                  <a:pt x="3102912" y="3779899"/>
                </a:lnTo>
                <a:lnTo>
                  <a:pt x="3102912" y="749839"/>
                </a:lnTo>
                <a:lnTo>
                  <a:pt x="2353167" y="101"/>
                </a:lnTo>
                <a:lnTo>
                  <a:pt x="2353070" y="0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2" name="Free-form: Shape 10"/>
          <p:cNvSpPr/>
          <p:nvPr/>
        </p:nvSpPr>
        <p:spPr>
          <a:xfrm>
            <a:off x="16605000" y="9439560"/>
            <a:ext cx="3988080" cy="3980520"/>
          </a:xfrm>
          <a:custGeom>
            <a:avLst/>
            <a:gdLst>
              <a:gd name="textAreaLeft" fmla="*/ 0 w 3988080"/>
              <a:gd name="textAreaRight" fmla="*/ 3988440 w 3988080"/>
              <a:gd name="textAreaTop" fmla="*/ 0 h 3980520"/>
              <a:gd name="textAreaBottom" fmla="*/ 3980880 h 3980520"/>
            </a:gdLst>
            <a:ahLst/>
            <a:rect l="textAreaLeft" t="textAreaTop" r="textAreaRight" b="textAreaBottom"/>
            <a:pathLst>
              <a:path w="3988506" h="3980757">
                <a:moveTo>
                  <a:pt x="2991327" y="2597123"/>
                </a:moveTo>
                <a:cubicBezTo>
                  <a:pt x="2888171" y="2777572"/>
                  <a:pt x="2749046" y="2920562"/>
                  <a:pt x="2573947" y="3026097"/>
                </a:cubicBezTo>
                <a:cubicBezTo>
                  <a:pt x="2398752" y="3131732"/>
                  <a:pt x="2210675" y="3184547"/>
                  <a:pt x="1994252" y="3184547"/>
                </a:cubicBezTo>
                <a:cubicBezTo>
                  <a:pt x="1777833" y="3184547"/>
                  <a:pt x="1581925" y="3131732"/>
                  <a:pt x="1406828" y="3026097"/>
                </a:cubicBezTo>
                <a:cubicBezTo>
                  <a:pt x="1231631" y="2920562"/>
                  <a:pt x="1093791" y="2777572"/>
                  <a:pt x="993310" y="2597123"/>
                </a:cubicBezTo>
                <a:cubicBezTo>
                  <a:pt x="892829" y="2416876"/>
                  <a:pt x="842587" y="2220868"/>
                  <a:pt x="842587" y="1994241"/>
                </a:cubicBezTo>
                <a:cubicBezTo>
                  <a:pt x="842587" y="1767619"/>
                  <a:pt x="892829" y="1564081"/>
                  <a:pt x="993310" y="1383635"/>
                </a:cubicBezTo>
                <a:cubicBezTo>
                  <a:pt x="1093791" y="1203384"/>
                  <a:pt x="1231530" y="1060293"/>
                  <a:pt x="1406828" y="954661"/>
                </a:cubicBezTo>
                <a:cubicBezTo>
                  <a:pt x="1581925" y="849127"/>
                  <a:pt x="1783085" y="796211"/>
                  <a:pt x="1994252" y="796211"/>
                </a:cubicBezTo>
                <a:cubicBezTo>
                  <a:pt x="2205421" y="796211"/>
                  <a:pt x="2398651" y="849127"/>
                  <a:pt x="2573947" y="954661"/>
                </a:cubicBezTo>
                <a:cubicBezTo>
                  <a:pt x="2749046" y="1060293"/>
                  <a:pt x="2888171" y="1203283"/>
                  <a:pt x="2991327" y="1383635"/>
                </a:cubicBezTo>
                <a:cubicBezTo>
                  <a:pt x="3094288" y="1564081"/>
                  <a:pt x="3145916" y="1772672"/>
                  <a:pt x="3145916" y="1994241"/>
                </a:cubicBezTo>
                <a:cubicBezTo>
                  <a:pt x="3145916" y="2215814"/>
                  <a:pt x="3094385" y="2416774"/>
                  <a:pt x="2991327" y="2597123"/>
                </a:cubicBezTo>
                <a:close/>
                <a:moveTo>
                  <a:pt x="266658" y="2999145"/>
                </a:moveTo>
                <a:cubicBezTo>
                  <a:pt x="444531" y="3303260"/>
                  <a:pt x="685327" y="3542868"/>
                  <a:pt x="989444" y="3717965"/>
                </a:cubicBezTo>
                <a:cubicBezTo>
                  <a:pt x="1293363" y="3893061"/>
                  <a:pt x="1628401" y="3980757"/>
                  <a:pt x="1994252" y="3980757"/>
                </a:cubicBezTo>
                <a:cubicBezTo>
                  <a:pt x="2360105" y="3980757"/>
                  <a:pt x="2695040" y="3893061"/>
                  <a:pt x="2999157" y="3717965"/>
                </a:cubicBezTo>
                <a:cubicBezTo>
                  <a:pt x="3303076" y="3542868"/>
                  <a:pt x="3544070" y="3303260"/>
                  <a:pt x="3721846" y="2999145"/>
                </a:cubicBezTo>
                <a:cubicBezTo>
                  <a:pt x="3899617" y="2695126"/>
                  <a:pt x="3988507" y="2360094"/>
                  <a:pt x="3988507" y="1994241"/>
                </a:cubicBezTo>
                <a:cubicBezTo>
                  <a:pt x="3988507" y="1628393"/>
                  <a:pt x="3899617" y="1292172"/>
                  <a:pt x="3721846" y="985479"/>
                </a:cubicBezTo>
                <a:cubicBezTo>
                  <a:pt x="3544070" y="678984"/>
                  <a:pt x="3303175" y="438088"/>
                  <a:pt x="2999157" y="262794"/>
                </a:cubicBezTo>
                <a:cubicBezTo>
                  <a:pt x="2695040" y="87698"/>
                  <a:pt x="2360105" y="0"/>
                  <a:pt x="1994252" y="0"/>
                </a:cubicBezTo>
                <a:cubicBezTo>
                  <a:pt x="1628401" y="0"/>
                  <a:pt x="1293464" y="88885"/>
                  <a:pt x="989444" y="266660"/>
                </a:cubicBezTo>
                <a:cubicBezTo>
                  <a:pt x="685226" y="444430"/>
                  <a:pt x="444433" y="685327"/>
                  <a:pt x="266658" y="989341"/>
                </a:cubicBezTo>
                <a:cubicBezTo>
                  <a:pt x="88887" y="1293457"/>
                  <a:pt x="0" y="1628293"/>
                  <a:pt x="0" y="1994241"/>
                </a:cubicBezTo>
                <a:cubicBezTo>
                  <a:pt x="0" y="2360193"/>
                  <a:pt x="88887" y="2695126"/>
                  <a:pt x="266658" y="2999145"/>
                </a:cubicBez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3" name="Free-form: Shape 11"/>
          <p:cNvSpPr/>
          <p:nvPr/>
        </p:nvSpPr>
        <p:spPr>
          <a:xfrm>
            <a:off x="10743840" y="9439920"/>
            <a:ext cx="3075840" cy="3980160"/>
          </a:xfrm>
          <a:custGeom>
            <a:avLst/>
            <a:gdLst>
              <a:gd name="textAreaLeft" fmla="*/ 0 w 3075840"/>
              <a:gd name="textAreaRight" fmla="*/ 3076200 w 3075840"/>
              <a:gd name="textAreaTop" fmla="*/ 0 h 3980160"/>
              <a:gd name="textAreaBottom" fmla="*/ 3980520 h 3980160"/>
            </a:gdLst>
            <a:ahLst/>
            <a:rect l="textAreaLeft" t="textAreaTop" r="textAreaRight" b="textAreaBottom"/>
            <a:pathLst>
              <a:path w="3076251" h="3980655">
                <a:moveTo>
                  <a:pt x="776794" y="3829837"/>
                </a:moveTo>
                <a:cubicBezTo>
                  <a:pt x="547394" y="3729357"/>
                  <a:pt x="364468" y="3585180"/>
                  <a:pt x="228014" y="3397002"/>
                </a:cubicBezTo>
                <a:cubicBezTo>
                  <a:pt x="91467" y="3208921"/>
                  <a:pt x="15461" y="2983486"/>
                  <a:pt x="0" y="2720692"/>
                </a:cubicBezTo>
                <a:lnTo>
                  <a:pt x="819404" y="2720692"/>
                </a:lnTo>
                <a:cubicBezTo>
                  <a:pt x="834862" y="2901141"/>
                  <a:pt x="909482" y="3044131"/>
                  <a:pt x="1043552" y="3149666"/>
                </a:cubicBezTo>
                <a:cubicBezTo>
                  <a:pt x="1177529" y="3255398"/>
                  <a:pt x="1352723" y="3308116"/>
                  <a:pt x="1569145" y="3308116"/>
                </a:cubicBezTo>
                <a:cubicBezTo>
                  <a:pt x="1785565" y="3308116"/>
                  <a:pt x="1938861" y="3263026"/>
                  <a:pt x="2059954" y="3172852"/>
                </a:cubicBezTo>
                <a:cubicBezTo>
                  <a:pt x="2180946" y="3082778"/>
                  <a:pt x="2241593" y="2965450"/>
                  <a:pt x="2241593" y="2821172"/>
                </a:cubicBezTo>
                <a:cubicBezTo>
                  <a:pt x="2241593" y="2707910"/>
                  <a:pt x="2205422" y="2616349"/>
                  <a:pt x="2133383" y="2546784"/>
                </a:cubicBezTo>
                <a:cubicBezTo>
                  <a:pt x="2061143" y="2477222"/>
                  <a:pt x="1965817" y="2425792"/>
                  <a:pt x="1847398" y="2392199"/>
                </a:cubicBezTo>
                <a:cubicBezTo>
                  <a:pt x="1728786" y="2358707"/>
                  <a:pt x="1587079" y="2323926"/>
                  <a:pt x="1422289" y="2287856"/>
                </a:cubicBezTo>
                <a:cubicBezTo>
                  <a:pt x="1144033" y="2231174"/>
                  <a:pt x="913345" y="2170727"/>
                  <a:pt x="730518" y="2106216"/>
                </a:cubicBezTo>
                <a:cubicBezTo>
                  <a:pt x="547491" y="2041808"/>
                  <a:pt x="390429" y="1934985"/>
                  <a:pt x="258933" y="1785455"/>
                </a:cubicBezTo>
                <a:cubicBezTo>
                  <a:pt x="127536" y="1636021"/>
                  <a:pt x="61837" y="1432584"/>
                  <a:pt x="61837" y="1174845"/>
                </a:cubicBezTo>
                <a:cubicBezTo>
                  <a:pt x="61837" y="942966"/>
                  <a:pt x="122382" y="738143"/>
                  <a:pt x="243475" y="560368"/>
                </a:cubicBezTo>
                <a:cubicBezTo>
                  <a:pt x="364468" y="382597"/>
                  <a:pt x="533322" y="244759"/>
                  <a:pt x="749741" y="146856"/>
                </a:cubicBezTo>
                <a:cubicBezTo>
                  <a:pt x="966164" y="49050"/>
                  <a:pt x="1210823" y="0"/>
                  <a:pt x="1484026" y="0"/>
                </a:cubicBezTo>
                <a:cubicBezTo>
                  <a:pt x="1901405" y="0"/>
                  <a:pt x="2249321" y="100480"/>
                  <a:pt x="2527573" y="301440"/>
                </a:cubicBezTo>
                <a:cubicBezTo>
                  <a:pt x="2805827" y="502401"/>
                  <a:pt x="2965469" y="788381"/>
                  <a:pt x="3006792" y="1159485"/>
                </a:cubicBezTo>
                <a:lnTo>
                  <a:pt x="2164200" y="1159485"/>
                </a:lnTo>
                <a:cubicBezTo>
                  <a:pt x="2138337" y="1010051"/>
                  <a:pt x="2062431" y="887770"/>
                  <a:pt x="1936186" y="792344"/>
                </a:cubicBezTo>
                <a:cubicBezTo>
                  <a:pt x="1809841" y="697019"/>
                  <a:pt x="1656642" y="649354"/>
                  <a:pt x="1476293" y="649354"/>
                </a:cubicBezTo>
                <a:cubicBezTo>
                  <a:pt x="1306250" y="649354"/>
                  <a:pt x="1161870" y="688002"/>
                  <a:pt x="1043455" y="765292"/>
                </a:cubicBezTo>
                <a:cubicBezTo>
                  <a:pt x="924839" y="842586"/>
                  <a:pt x="865680" y="950795"/>
                  <a:pt x="865680" y="1089923"/>
                </a:cubicBezTo>
                <a:cubicBezTo>
                  <a:pt x="865680" y="1193078"/>
                  <a:pt x="900464" y="1274234"/>
                  <a:pt x="970026" y="1333393"/>
                </a:cubicBezTo>
                <a:cubicBezTo>
                  <a:pt x="1039589" y="1392648"/>
                  <a:pt x="1129666" y="1439024"/>
                  <a:pt x="1240551" y="1472520"/>
                </a:cubicBezTo>
                <a:cubicBezTo>
                  <a:pt x="1351337" y="1506110"/>
                  <a:pt x="1489075" y="1538216"/>
                  <a:pt x="1654067" y="1569134"/>
                </a:cubicBezTo>
                <a:cubicBezTo>
                  <a:pt x="1942627" y="1625913"/>
                  <a:pt x="2182236" y="1687750"/>
                  <a:pt x="2372891" y="1754637"/>
                </a:cubicBezTo>
                <a:cubicBezTo>
                  <a:pt x="2563446" y="1821621"/>
                  <a:pt x="2728438" y="1932408"/>
                  <a:pt x="2867566" y="2086993"/>
                </a:cubicBezTo>
                <a:cubicBezTo>
                  <a:pt x="3006690" y="2241578"/>
                  <a:pt x="3076252" y="2452945"/>
                  <a:pt x="3076252" y="2720793"/>
                </a:cubicBezTo>
                <a:cubicBezTo>
                  <a:pt x="3076252" y="2963075"/>
                  <a:pt x="3011744" y="3180681"/>
                  <a:pt x="2883020" y="3373913"/>
                </a:cubicBezTo>
                <a:cubicBezTo>
                  <a:pt x="2754101" y="3567144"/>
                  <a:pt x="2575040" y="3716675"/>
                  <a:pt x="2345839" y="3822210"/>
                </a:cubicBezTo>
                <a:cubicBezTo>
                  <a:pt x="2116436" y="3927744"/>
                  <a:pt x="1855030" y="3980656"/>
                  <a:pt x="1561218" y="3980656"/>
                </a:cubicBezTo>
                <a:cubicBezTo>
                  <a:pt x="1267404" y="3980656"/>
                  <a:pt x="1005898" y="3930418"/>
                  <a:pt x="776696" y="3829938"/>
                </a:cubicBezTo>
                <a:lnTo>
                  <a:pt x="776794" y="3829837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4" name="Free-form: Shape 12"/>
          <p:cNvSpPr/>
          <p:nvPr/>
        </p:nvSpPr>
        <p:spPr>
          <a:xfrm>
            <a:off x="4446000" y="9439560"/>
            <a:ext cx="3826080" cy="3980520"/>
          </a:xfrm>
          <a:custGeom>
            <a:avLst/>
            <a:gdLst>
              <a:gd name="textAreaLeft" fmla="*/ 0 w 3826080"/>
              <a:gd name="textAreaRight" fmla="*/ 3826440 w 3826080"/>
              <a:gd name="textAreaTop" fmla="*/ 0 h 3980520"/>
              <a:gd name="textAreaBottom" fmla="*/ 3980880 h 3980520"/>
            </a:gdLst>
            <a:ahLst/>
            <a:rect l="textAreaLeft" t="textAreaTop" r="textAreaRight" b="textAreaBottom"/>
            <a:pathLst>
              <a:path w="3826289" h="3980757">
                <a:moveTo>
                  <a:pt x="905911" y="1515033"/>
                </a:moveTo>
                <a:cubicBezTo>
                  <a:pt x="927016" y="1454881"/>
                  <a:pt x="951988" y="1396716"/>
                  <a:pt x="981618" y="1341125"/>
                </a:cubicBezTo>
                <a:cubicBezTo>
                  <a:pt x="1084676" y="1147893"/>
                  <a:pt x="1223804" y="998460"/>
                  <a:pt x="1398998" y="892828"/>
                </a:cubicBezTo>
                <a:cubicBezTo>
                  <a:pt x="1574095" y="787294"/>
                  <a:pt x="1767328" y="734378"/>
                  <a:pt x="1978697" y="734378"/>
                </a:cubicBezTo>
                <a:cubicBezTo>
                  <a:pt x="2153794" y="734378"/>
                  <a:pt x="2312343" y="769162"/>
                  <a:pt x="2454145" y="838724"/>
                </a:cubicBezTo>
                <a:cubicBezTo>
                  <a:pt x="2595848" y="908286"/>
                  <a:pt x="2710399" y="1002326"/>
                  <a:pt x="2798098" y="1120841"/>
                </a:cubicBezTo>
                <a:cubicBezTo>
                  <a:pt x="2885695" y="1239454"/>
                  <a:pt x="2934551" y="1370852"/>
                  <a:pt x="2944954" y="1515033"/>
                </a:cubicBezTo>
                <a:lnTo>
                  <a:pt x="905911" y="1515033"/>
                </a:lnTo>
                <a:close/>
                <a:moveTo>
                  <a:pt x="3826192" y="1831931"/>
                </a:moveTo>
                <a:cubicBezTo>
                  <a:pt x="3826192" y="1491843"/>
                  <a:pt x="3745035" y="1182674"/>
                  <a:pt x="3582720" y="904322"/>
                </a:cubicBezTo>
                <a:cubicBezTo>
                  <a:pt x="3420403" y="626071"/>
                  <a:pt x="3198732" y="405787"/>
                  <a:pt x="2918003" y="243474"/>
                </a:cubicBezTo>
                <a:cubicBezTo>
                  <a:pt x="2637072" y="81156"/>
                  <a:pt x="2324035" y="0"/>
                  <a:pt x="1978794" y="0"/>
                </a:cubicBezTo>
                <a:cubicBezTo>
                  <a:pt x="1633553" y="0"/>
                  <a:pt x="1301095" y="88889"/>
                  <a:pt x="997176" y="266660"/>
                </a:cubicBezTo>
                <a:cubicBezTo>
                  <a:pt x="693059" y="444434"/>
                  <a:pt x="450873" y="689290"/>
                  <a:pt x="270524" y="1000940"/>
                </a:cubicBezTo>
                <a:cubicBezTo>
                  <a:pt x="90074" y="1312784"/>
                  <a:pt x="0" y="1656735"/>
                  <a:pt x="0" y="2032892"/>
                </a:cubicBezTo>
                <a:cubicBezTo>
                  <a:pt x="0" y="2388437"/>
                  <a:pt x="83731" y="2715739"/>
                  <a:pt x="251200" y="3014606"/>
                </a:cubicBezTo>
                <a:cubicBezTo>
                  <a:pt x="418569" y="3313567"/>
                  <a:pt x="650546" y="3549308"/>
                  <a:pt x="946934" y="3721829"/>
                </a:cubicBezTo>
                <a:cubicBezTo>
                  <a:pt x="1243225" y="3894449"/>
                  <a:pt x="1576871" y="3980758"/>
                  <a:pt x="1947879" y="3980758"/>
                </a:cubicBezTo>
                <a:cubicBezTo>
                  <a:pt x="2257050" y="3980758"/>
                  <a:pt x="2539165" y="3925368"/>
                  <a:pt x="2794332" y="3814581"/>
                </a:cubicBezTo>
                <a:cubicBezTo>
                  <a:pt x="3049398" y="3703795"/>
                  <a:pt x="3261955" y="3549211"/>
                  <a:pt x="3431998" y="3350827"/>
                </a:cubicBezTo>
                <a:cubicBezTo>
                  <a:pt x="3602045" y="3152542"/>
                  <a:pt x="3717982" y="2929583"/>
                  <a:pt x="3779816" y="2682247"/>
                </a:cubicBezTo>
                <a:lnTo>
                  <a:pt x="2929497" y="2682247"/>
                </a:lnTo>
                <a:cubicBezTo>
                  <a:pt x="2877869" y="2852289"/>
                  <a:pt x="2767182" y="2988940"/>
                  <a:pt x="2597136" y="3091896"/>
                </a:cubicBezTo>
                <a:cubicBezTo>
                  <a:pt x="2427093" y="3195052"/>
                  <a:pt x="2228608" y="3246480"/>
                  <a:pt x="2001984" y="3246480"/>
                </a:cubicBezTo>
                <a:cubicBezTo>
                  <a:pt x="1775356" y="3246480"/>
                  <a:pt x="1580737" y="3195052"/>
                  <a:pt x="1402962" y="3091896"/>
                </a:cubicBezTo>
                <a:cubicBezTo>
                  <a:pt x="1225190" y="2988838"/>
                  <a:pt x="1084676" y="2843373"/>
                  <a:pt x="981719" y="2655195"/>
                </a:cubicBezTo>
                <a:cubicBezTo>
                  <a:pt x="909874" y="2524192"/>
                  <a:pt x="863599" y="2378329"/>
                  <a:pt x="841896" y="2218492"/>
                </a:cubicBezTo>
                <a:lnTo>
                  <a:pt x="3795374" y="2218492"/>
                </a:lnTo>
                <a:cubicBezTo>
                  <a:pt x="3815886" y="2069059"/>
                  <a:pt x="3826289" y="1940241"/>
                  <a:pt x="3826289" y="1832028"/>
                </a:cubicBezTo>
                <a:lnTo>
                  <a:pt x="3826192" y="1831931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5" name="Free-form: Shape 13"/>
          <p:cNvSpPr/>
          <p:nvPr/>
        </p:nvSpPr>
        <p:spPr>
          <a:xfrm>
            <a:off x="13940640" y="8535240"/>
            <a:ext cx="2589120" cy="4784400"/>
          </a:xfrm>
          <a:custGeom>
            <a:avLst/>
            <a:gdLst>
              <a:gd name="textAreaLeft" fmla="*/ 0 w 2589120"/>
              <a:gd name="textAreaRight" fmla="*/ 2589480 w 2589120"/>
              <a:gd name="textAreaTop" fmla="*/ 0 h 4784400"/>
              <a:gd name="textAreaBottom" fmla="*/ 4784760 h 4784400"/>
            </a:gdLst>
            <a:ahLst/>
            <a:rect l="textAreaLeft" t="textAreaTop" r="textAreaRight" b="textAreaBottom"/>
            <a:pathLst>
              <a:path w="2589508" h="4784600">
                <a:moveTo>
                  <a:pt x="2589509" y="1004900"/>
                </a:moveTo>
                <a:lnTo>
                  <a:pt x="2589509" y="1754638"/>
                </a:lnTo>
                <a:lnTo>
                  <a:pt x="2589407" y="1754638"/>
                </a:lnTo>
                <a:lnTo>
                  <a:pt x="1576871" y="1754638"/>
                </a:lnTo>
                <a:lnTo>
                  <a:pt x="1576871" y="4034862"/>
                </a:lnTo>
                <a:lnTo>
                  <a:pt x="2589407" y="4034862"/>
                </a:lnTo>
                <a:lnTo>
                  <a:pt x="2589407" y="4784601"/>
                </a:lnTo>
                <a:lnTo>
                  <a:pt x="1460929" y="4784601"/>
                </a:lnTo>
                <a:lnTo>
                  <a:pt x="711192" y="4034862"/>
                </a:lnTo>
                <a:lnTo>
                  <a:pt x="711192" y="1754638"/>
                </a:lnTo>
                <a:lnTo>
                  <a:pt x="0" y="1754638"/>
                </a:lnTo>
                <a:lnTo>
                  <a:pt x="0" y="1004900"/>
                </a:lnTo>
                <a:lnTo>
                  <a:pt x="711192" y="1004900"/>
                </a:lnTo>
                <a:lnTo>
                  <a:pt x="711192" y="0"/>
                </a:lnTo>
                <a:lnTo>
                  <a:pt x="1576968" y="0"/>
                </a:lnTo>
                <a:lnTo>
                  <a:pt x="1576968" y="1004900"/>
                </a:lnTo>
                <a:lnTo>
                  <a:pt x="2589509" y="1004900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6" name="Free-form: Shape 14"/>
          <p:cNvSpPr/>
          <p:nvPr/>
        </p:nvSpPr>
        <p:spPr>
          <a:xfrm>
            <a:off x="380880" y="8242200"/>
            <a:ext cx="4455000" cy="5077080"/>
          </a:xfrm>
          <a:custGeom>
            <a:avLst/>
            <a:gdLst>
              <a:gd name="textAreaLeft" fmla="*/ 0 w 4455000"/>
              <a:gd name="textAreaRight" fmla="*/ 4455360 w 4455000"/>
              <a:gd name="textAreaTop" fmla="*/ 0 h 5077080"/>
              <a:gd name="textAreaBottom" fmla="*/ 5077440 h 5077080"/>
            </a:gdLst>
            <a:ahLst/>
            <a:rect l="textAreaLeft" t="textAreaTop" r="textAreaRight" b="textAreaBottom"/>
            <a:pathLst>
              <a:path w="4455236" h="5077617">
                <a:moveTo>
                  <a:pt x="3732547" y="0"/>
                </a:moveTo>
                <a:lnTo>
                  <a:pt x="4455236" y="0"/>
                </a:lnTo>
                <a:lnTo>
                  <a:pt x="4455236" y="692757"/>
                </a:lnTo>
                <a:lnTo>
                  <a:pt x="2673239" y="5077618"/>
                </a:lnTo>
                <a:lnTo>
                  <a:pt x="1782987" y="5077618"/>
                </a:lnTo>
                <a:lnTo>
                  <a:pt x="0" y="690479"/>
                </a:lnTo>
                <a:lnTo>
                  <a:pt x="0" y="0"/>
                </a:lnTo>
                <a:lnTo>
                  <a:pt x="723679" y="0"/>
                </a:lnTo>
                <a:lnTo>
                  <a:pt x="2228111" y="3889294"/>
                </a:lnTo>
                <a:lnTo>
                  <a:pt x="3732547" y="0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7" name="Free-form: Shape 15"/>
          <p:cNvSpPr/>
          <p:nvPr/>
        </p:nvSpPr>
        <p:spPr>
          <a:xfrm>
            <a:off x="380880" y="381240"/>
            <a:ext cx="1739520" cy="1739520"/>
          </a:xfrm>
          <a:custGeom>
            <a:avLst/>
            <a:gdLst>
              <a:gd name="textAreaLeft" fmla="*/ 0 w 1739520"/>
              <a:gd name="textAreaRight" fmla="*/ 1739880 w 1739520"/>
              <a:gd name="textAreaTop" fmla="*/ 0 h 1739520"/>
              <a:gd name="textAreaBottom" fmla="*/ 1739880 h 1739520"/>
            </a:gdLst>
            <a:ahLst/>
            <a:rect l="textAreaLeft" t="textAreaTop" r="textAreaRight" b="textAreaBottom"/>
            <a:pathLst>
              <a:path w="1739793" h="1739788">
                <a:moveTo>
                  <a:pt x="0" y="1739788"/>
                </a:moveTo>
                <a:lnTo>
                  <a:pt x="0" y="1391831"/>
                </a:lnTo>
                <a:lnTo>
                  <a:pt x="1391835" y="0"/>
                </a:lnTo>
                <a:lnTo>
                  <a:pt x="1739793" y="0"/>
                </a:lnTo>
                <a:lnTo>
                  <a:pt x="1739793" y="217476"/>
                </a:lnTo>
                <a:lnTo>
                  <a:pt x="217474" y="1739788"/>
                </a:lnTo>
                <a:lnTo>
                  <a:pt x="0" y="1739788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8" name="Free-form: Shape 16"/>
          <p:cNvSpPr/>
          <p:nvPr/>
        </p:nvSpPr>
        <p:spPr>
          <a:xfrm>
            <a:off x="380880" y="381240"/>
            <a:ext cx="1043640" cy="1043640"/>
          </a:xfrm>
          <a:custGeom>
            <a:avLst/>
            <a:gdLst>
              <a:gd name="textAreaLeft" fmla="*/ 0 w 1043640"/>
              <a:gd name="textAreaRight" fmla="*/ 1044000 w 1043640"/>
              <a:gd name="textAreaTop" fmla="*/ 0 h 1043640"/>
              <a:gd name="textAreaBottom" fmla="*/ 1044000 h 1043640"/>
            </a:gdLst>
            <a:ahLst/>
            <a:rect l="textAreaLeft" t="textAreaTop" r="textAreaRight" b="textAreaBottom"/>
            <a:pathLst>
              <a:path w="1043875" h="1043874">
                <a:moveTo>
                  <a:pt x="0" y="695918"/>
                </a:moveTo>
                <a:lnTo>
                  <a:pt x="0" y="1043874"/>
                </a:lnTo>
                <a:lnTo>
                  <a:pt x="217474" y="1043874"/>
                </a:lnTo>
                <a:lnTo>
                  <a:pt x="1043876" y="217476"/>
                </a:lnTo>
                <a:lnTo>
                  <a:pt x="1043876" y="0"/>
                </a:lnTo>
                <a:lnTo>
                  <a:pt x="695917" y="0"/>
                </a:lnTo>
                <a:lnTo>
                  <a:pt x="0" y="695918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9" name="Free-form: Shape 17"/>
          <p:cNvSpPr/>
          <p:nvPr/>
        </p:nvSpPr>
        <p:spPr>
          <a:xfrm>
            <a:off x="380880" y="381240"/>
            <a:ext cx="347760" cy="347760"/>
          </a:xfrm>
          <a:custGeom>
            <a:avLst/>
            <a:gdLst>
              <a:gd name="textAreaLeft" fmla="*/ 0 w 347760"/>
              <a:gd name="textAreaRight" fmla="*/ 348120 w 347760"/>
              <a:gd name="textAreaTop" fmla="*/ 0 h 347760"/>
              <a:gd name="textAreaBottom" fmla="*/ 348120 h 347760"/>
            </a:gdLst>
            <a:ahLst/>
            <a:rect l="textAreaLeft" t="textAreaTop" r="textAreaRight" b="textAreaBottom"/>
            <a:pathLst>
              <a:path w="347958" h="347956">
                <a:moveTo>
                  <a:pt x="0" y="0"/>
                </a:moveTo>
                <a:lnTo>
                  <a:pt x="0" y="347957"/>
                </a:lnTo>
                <a:lnTo>
                  <a:pt x="217474" y="347957"/>
                </a:lnTo>
                <a:lnTo>
                  <a:pt x="347959" y="217476"/>
                </a:lnTo>
                <a:lnTo>
                  <a:pt x="347959" y="0"/>
                </a:lnTo>
                <a:lnTo>
                  <a:pt x="0" y="0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380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3600" spc="-1" strike="noStrike">
                <a:solidFill>
                  <a:schemeClr val="dk1"/>
                </a:solidFill>
                <a:latin typeface="Avantt"/>
              </a:rPr>
              <a:t>Click to edit the title text format</a:t>
            </a:r>
            <a:endParaRPr b="0" lang="en-US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380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3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000" spc="-1" strike="noStrike">
                <a:solidFill>
                  <a:schemeClr val="dk2"/>
                </a:solidFill>
                <a:latin typeface="Avantt"/>
              </a:rPr>
              <a:t>Click to edit the outline text format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  <a:p>
            <a:pPr lvl="1" marL="864000" indent="-324000">
              <a:lnSpc>
                <a:spcPct val="93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4000" spc="-1" strike="noStrike">
                <a:solidFill>
                  <a:schemeClr val="dk2"/>
                </a:solidFill>
                <a:latin typeface="Avantt"/>
              </a:rPr>
              <a:t>Second Outline Level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  <a:p>
            <a:pPr lvl="2" marL="1296000" indent="-288000"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000" spc="-1" strike="noStrike">
                <a:solidFill>
                  <a:schemeClr val="dk2"/>
                </a:solidFill>
                <a:latin typeface="Avantt"/>
              </a:rPr>
              <a:t>Third Outline Level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  <a:p>
            <a:pPr lvl="3" marL="1728000" indent="-216000">
              <a:lnSpc>
                <a:spcPct val="93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4000" spc="-1" strike="noStrike">
                <a:solidFill>
                  <a:schemeClr val="dk2"/>
                </a:solidFill>
                <a:latin typeface="Avantt"/>
              </a:rPr>
              <a:t>Fourth Outline Level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  <a:p>
            <a:pPr lvl="4" marL="2160000" indent="-216000">
              <a:lnSpc>
                <a:spcPct val="93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2"/>
                </a:solidFill>
                <a:latin typeface="Avantt"/>
              </a:rPr>
              <a:t>Fifth Outline Level</a:t>
            </a:r>
            <a:endParaRPr b="0" lang="en-US" sz="2000" spc="-1" strike="noStrike">
              <a:solidFill>
                <a:schemeClr val="dk2"/>
              </a:solidFill>
              <a:latin typeface="Avantt"/>
            </a:endParaRPr>
          </a:p>
          <a:p>
            <a:pPr lvl="5" marL="2592000" indent="-216000">
              <a:lnSpc>
                <a:spcPct val="93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2"/>
                </a:solidFill>
                <a:latin typeface="Avantt"/>
              </a:rPr>
              <a:t>Sixth Outline Level</a:t>
            </a:r>
            <a:endParaRPr b="0" lang="en-US" sz="2000" spc="-1" strike="noStrike">
              <a:solidFill>
                <a:schemeClr val="dk2"/>
              </a:solidFill>
              <a:latin typeface="Avantt"/>
            </a:endParaRPr>
          </a:p>
          <a:p>
            <a:pPr lvl="6" marL="3024000" indent="-216000">
              <a:lnSpc>
                <a:spcPct val="93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2"/>
                </a:solidFill>
                <a:latin typeface="Avantt"/>
              </a:rPr>
              <a:t>Seventh Outline Level</a:t>
            </a:r>
            <a:endParaRPr b="0" lang="en-US" sz="2000" spc="-1" strike="noStrike">
              <a:solidFill>
                <a:schemeClr val="dk2"/>
              </a:solidFill>
              <a:latin typeface="Avant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dt" idx="25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ftr" idx="26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sldNum" idx="27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0BA319EA-6819-42EE-AC2B-4870DD309509}" type="slidenum">
              <a:rPr b="0" lang="fi-FI" sz="1400" spc="-1" strike="noStrike">
                <a:solidFill>
                  <a:schemeClr val="dk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6" name="Graphic 4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  <p:sp>
        <p:nvSpPr>
          <p:cNvPr id="67" name="PlaceHolder 4"/>
          <p:cNvSpPr>
            <a:spLocks noGrp="1"/>
          </p:cNvSpPr>
          <p:nvPr>
            <p:ph type="title"/>
          </p:nvPr>
        </p:nvSpPr>
        <p:spPr>
          <a:xfrm>
            <a:off x="387360" y="3012120"/>
            <a:ext cx="21029400" cy="5705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77000"/>
              </a:lnSpc>
              <a:buNone/>
            </a:pPr>
            <a:r>
              <a:rPr b="0" lang="en-GB" sz="15000" spc="-202" strike="noStrike">
                <a:solidFill>
                  <a:schemeClr val="dk2"/>
                </a:solidFill>
                <a:latin typeface="Avantt SemiBold"/>
              </a:rPr>
              <a:t>Add title here</a:t>
            </a:r>
            <a:endParaRPr b="0" lang="en-US" sz="15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13173120" y="9032760"/>
            <a:ext cx="5157360" cy="446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6000" spc="-1" strike="noStrike">
                <a:solidFill>
                  <a:schemeClr val="dk1"/>
                </a:solidFill>
                <a:latin typeface="Avantt"/>
              </a:rPr>
              <a:t>Bullet 00</a:t>
            </a:r>
            <a:endParaRPr b="0" lang="en-US" sz="6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69" name="PlaceHolder 6"/>
          <p:cNvSpPr>
            <a:spLocks noGrp="1"/>
          </p:cNvSpPr>
          <p:nvPr>
            <p:ph type="body"/>
          </p:nvPr>
        </p:nvSpPr>
        <p:spPr>
          <a:xfrm>
            <a:off x="7459920" y="9032760"/>
            <a:ext cx="5157360" cy="446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90000" anchor="b">
            <a:noAutofit/>
          </a:bodyPr>
          <a:p>
            <a:pPr indent="0" algn="r" defTabSz="1828800">
              <a:lnSpc>
                <a:spcPct val="250000"/>
              </a:lnSpc>
              <a:buNone/>
              <a:tabLst>
                <a:tab algn="l" pos="0"/>
              </a:tabLst>
            </a:pPr>
            <a:r>
              <a:rPr b="0" i="1" lang="en-US" sz="2200" spc="-1" strike="noStrike">
                <a:solidFill>
                  <a:schemeClr val="dk1"/>
                </a:solidFill>
                <a:latin typeface="Avantt Italic"/>
              </a:rPr>
              <a:t>00</a:t>
            </a:r>
            <a:endParaRPr b="0" lang="en-US" sz="2200" spc="-1" strike="noStrike">
              <a:solidFill>
                <a:schemeClr val="dk2"/>
              </a:solidFill>
              <a:latin typeface="Avant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4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dt" idx="28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ftr" idx="29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sldNum" idx="30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5EB4F0B9-E759-4319-AECF-FDFDE33CD9C2}" type="slidenum">
              <a:rPr b="0" lang="fi-FI" sz="1400" spc="-1" strike="noStrike">
                <a:solidFill>
                  <a:schemeClr val="dk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3" name="Graphic 4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  <p:sp>
        <p:nvSpPr>
          <p:cNvPr id="74" name="PlaceHolder 4"/>
          <p:cNvSpPr>
            <a:spLocks noGrp="1"/>
          </p:cNvSpPr>
          <p:nvPr>
            <p:ph type="title"/>
          </p:nvPr>
        </p:nvSpPr>
        <p:spPr>
          <a:xfrm>
            <a:off x="387360" y="3012120"/>
            <a:ext cx="21029400" cy="5705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77000"/>
              </a:lnSpc>
              <a:buNone/>
            </a:pPr>
            <a:r>
              <a:rPr b="0" lang="en-GB" sz="15000" spc="-202" strike="noStrike">
                <a:solidFill>
                  <a:schemeClr val="dk2"/>
                </a:solidFill>
                <a:latin typeface="Avantt SemiBold"/>
              </a:rPr>
              <a:t>Add title here</a:t>
            </a:r>
            <a:endParaRPr b="0" lang="en-US" sz="15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13173120" y="9032760"/>
            <a:ext cx="5157360" cy="446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6000" spc="-1" strike="noStrike">
                <a:solidFill>
                  <a:schemeClr val="dk1"/>
                </a:solidFill>
                <a:latin typeface="Avantt"/>
              </a:rPr>
              <a:t>Bullet 00</a:t>
            </a:r>
            <a:endParaRPr b="0" lang="en-US" sz="6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7459920" y="9032760"/>
            <a:ext cx="5157360" cy="446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90000" anchor="b">
            <a:noAutofit/>
          </a:bodyPr>
          <a:p>
            <a:pPr indent="0" algn="r" defTabSz="1828800">
              <a:lnSpc>
                <a:spcPct val="250000"/>
              </a:lnSpc>
              <a:buNone/>
              <a:tabLst>
                <a:tab algn="l" pos="0"/>
              </a:tabLst>
            </a:pPr>
            <a:r>
              <a:rPr b="0" i="1" lang="en-US" sz="2200" spc="-1" strike="noStrike">
                <a:solidFill>
                  <a:schemeClr val="dk1"/>
                </a:solidFill>
                <a:latin typeface="Avantt Italic"/>
              </a:rPr>
              <a:t>00</a:t>
            </a:r>
            <a:endParaRPr b="0" lang="en-US" sz="2200" spc="-1" strike="noStrike">
              <a:solidFill>
                <a:schemeClr val="dk2"/>
              </a:solidFill>
              <a:latin typeface="Avant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4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Free-form: Shape 8"/>
          <p:cNvSpPr/>
          <p:nvPr/>
        </p:nvSpPr>
        <p:spPr>
          <a:xfrm>
            <a:off x="8734680" y="9540000"/>
            <a:ext cx="1877760" cy="3779280"/>
          </a:xfrm>
          <a:custGeom>
            <a:avLst/>
            <a:gdLst>
              <a:gd name="textAreaLeft" fmla="*/ 0 w 1877760"/>
              <a:gd name="textAreaRight" fmla="*/ 1878120 w 1877760"/>
              <a:gd name="textAreaTop" fmla="*/ 0 h 3779280"/>
              <a:gd name="textAreaBottom" fmla="*/ 3779640 h 3779280"/>
            </a:gdLst>
            <a:ahLst/>
            <a:rect l="textAreaLeft" t="textAreaTop" r="textAreaRight" b="textAreaBottom"/>
            <a:pathLst>
              <a:path w="1878212" h="3779797">
                <a:moveTo>
                  <a:pt x="865676" y="3779798"/>
                </a:moveTo>
                <a:lnTo>
                  <a:pt x="865676" y="749734"/>
                </a:lnTo>
                <a:lnTo>
                  <a:pt x="1878212" y="749734"/>
                </a:lnTo>
                <a:lnTo>
                  <a:pt x="1878212" y="0"/>
                </a:lnTo>
                <a:lnTo>
                  <a:pt x="749738" y="0"/>
                </a:lnTo>
                <a:lnTo>
                  <a:pt x="0" y="749734"/>
                </a:lnTo>
                <a:lnTo>
                  <a:pt x="0" y="3779798"/>
                </a:lnTo>
                <a:lnTo>
                  <a:pt x="865676" y="3779798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78" name="Free-form: Shape 9"/>
          <p:cNvSpPr/>
          <p:nvPr/>
        </p:nvSpPr>
        <p:spPr>
          <a:xfrm>
            <a:off x="20898720" y="9540000"/>
            <a:ext cx="3102480" cy="3779640"/>
          </a:xfrm>
          <a:custGeom>
            <a:avLst/>
            <a:gdLst>
              <a:gd name="textAreaLeft" fmla="*/ 0 w 3102480"/>
              <a:gd name="textAreaRight" fmla="*/ 3102840 w 3102480"/>
              <a:gd name="textAreaTop" fmla="*/ 0 h 3779640"/>
              <a:gd name="textAreaBottom" fmla="*/ 3780000 h 3779640"/>
            </a:gdLst>
            <a:ahLst/>
            <a:rect l="textAreaLeft" t="textAreaTop" r="textAreaRight" b="textAreaBottom"/>
            <a:pathLst>
              <a:path w="3102912" h="3779898">
                <a:moveTo>
                  <a:pt x="2353070" y="0"/>
                </a:moveTo>
                <a:lnTo>
                  <a:pt x="0" y="0"/>
                </a:lnTo>
                <a:lnTo>
                  <a:pt x="0" y="3779802"/>
                </a:lnTo>
                <a:lnTo>
                  <a:pt x="865780" y="3779802"/>
                </a:lnTo>
                <a:lnTo>
                  <a:pt x="865780" y="749839"/>
                </a:lnTo>
                <a:lnTo>
                  <a:pt x="2237128" y="749839"/>
                </a:lnTo>
                <a:lnTo>
                  <a:pt x="2237128" y="3779899"/>
                </a:lnTo>
                <a:lnTo>
                  <a:pt x="3102912" y="3779899"/>
                </a:lnTo>
                <a:lnTo>
                  <a:pt x="3102912" y="749839"/>
                </a:lnTo>
                <a:lnTo>
                  <a:pt x="2353167" y="101"/>
                </a:lnTo>
                <a:lnTo>
                  <a:pt x="2353070" y="0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79" name="Free-form: Shape 10"/>
          <p:cNvSpPr/>
          <p:nvPr/>
        </p:nvSpPr>
        <p:spPr>
          <a:xfrm>
            <a:off x="16605000" y="9439560"/>
            <a:ext cx="3988080" cy="3980520"/>
          </a:xfrm>
          <a:custGeom>
            <a:avLst/>
            <a:gdLst>
              <a:gd name="textAreaLeft" fmla="*/ 0 w 3988080"/>
              <a:gd name="textAreaRight" fmla="*/ 3988440 w 3988080"/>
              <a:gd name="textAreaTop" fmla="*/ 0 h 3980520"/>
              <a:gd name="textAreaBottom" fmla="*/ 3980880 h 3980520"/>
            </a:gdLst>
            <a:ahLst/>
            <a:rect l="textAreaLeft" t="textAreaTop" r="textAreaRight" b="textAreaBottom"/>
            <a:pathLst>
              <a:path w="3988506" h="3980757">
                <a:moveTo>
                  <a:pt x="2991327" y="2597123"/>
                </a:moveTo>
                <a:cubicBezTo>
                  <a:pt x="2888171" y="2777572"/>
                  <a:pt x="2749046" y="2920562"/>
                  <a:pt x="2573947" y="3026097"/>
                </a:cubicBezTo>
                <a:cubicBezTo>
                  <a:pt x="2398752" y="3131732"/>
                  <a:pt x="2210675" y="3184547"/>
                  <a:pt x="1994252" y="3184547"/>
                </a:cubicBezTo>
                <a:cubicBezTo>
                  <a:pt x="1777833" y="3184547"/>
                  <a:pt x="1581925" y="3131732"/>
                  <a:pt x="1406828" y="3026097"/>
                </a:cubicBezTo>
                <a:cubicBezTo>
                  <a:pt x="1231631" y="2920562"/>
                  <a:pt x="1093791" y="2777572"/>
                  <a:pt x="993310" y="2597123"/>
                </a:cubicBezTo>
                <a:cubicBezTo>
                  <a:pt x="892829" y="2416876"/>
                  <a:pt x="842587" y="2220868"/>
                  <a:pt x="842587" y="1994241"/>
                </a:cubicBezTo>
                <a:cubicBezTo>
                  <a:pt x="842587" y="1767619"/>
                  <a:pt x="892829" y="1564081"/>
                  <a:pt x="993310" y="1383635"/>
                </a:cubicBezTo>
                <a:cubicBezTo>
                  <a:pt x="1093791" y="1203384"/>
                  <a:pt x="1231530" y="1060293"/>
                  <a:pt x="1406828" y="954661"/>
                </a:cubicBezTo>
                <a:cubicBezTo>
                  <a:pt x="1581925" y="849127"/>
                  <a:pt x="1783085" y="796211"/>
                  <a:pt x="1994252" y="796211"/>
                </a:cubicBezTo>
                <a:cubicBezTo>
                  <a:pt x="2205421" y="796211"/>
                  <a:pt x="2398651" y="849127"/>
                  <a:pt x="2573947" y="954661"/>
                </a:cubicBezTo>
                <a:cubicBezTo>
                  <a:pt x="2749046" y="1060293"/>
                  <a:pt x="2888171" y="1203283"/>
                  <a:pt x="2991327" y="1383635"/>
                </a:cubicBezTo>
                <a:cubicBezTo>
                  <a:pt x="3094288" y="1564081"/>
                  <a:pt x="3145916" y="1772672"/>
                  <a:pt x="3145916" y="1994241"/>
                </a:cubicBezTo>
                <a:cubicBezTo>
                  <a:pt x="3145916" y="2215814"/>
                  <a:pt x="3094385" y="2416774"/>
                  <a:pt x="2991327" y="2597123"/>
                </a:cubicBezTo>
                <a:close/>
                <a:moveTo>
                  <a:pt x="266658" y="2999145"/>
                </a:moveTo>
                <a:cubicBezTo>
                  <a:pt x="444531" y="3303260"/>
                  <a:pt x="685327" y="3542868"/>
                  <a:pt x="989444" y="3717965"/>
                </a:cubicBezTo>
                <a:cubicBezTo>
                  <a:pt x="1293363" y="3893061"/>
                  <a:pt x="1628401" y="3980757"/>
                  <a:pt x="1994252" y="3980757"/>
                </a:cubicBezTo>
                <a:cubicBezTo>
                  <a:pt x="2360105" y="3980757"/>
                  <a:pt x="2695040" y="3893061"/>
                  <a:pt x="2999157" y="3717965"/>
                </a:cubicBezTo>
                <a:cubicBezTo>
                  <a:pt x="3303076" y="3542868"/>
                  <a:pt x="3544070" y="3303260"/>
                  <a:pt x="3721846" y="2999145"/>
                </a:cubicBezTo>
                <a:cubicBezTo>
                  <a:pt x="3899617" y="2695126"/>
                  <a:pt x="3988507" y="2360094"/>
                  <a:pt x="3988507" y="1994241"/>
                </a:cubicBezTo>
                <a:cubicBezTo>
                  <a:pt x="3988507" y="1628393"/>
                  <a:pt x="3899617" y="1292172"/>
                  <a:pt x="3721846" y="985479"/>
                </a:cubicBezTo>
                <a:cubicBezTo>
                  <a:pt x="3544070" y="678984"/>
                  <a:pt x="3303175" y="438088"/>
                  <a:pt x="2999157" y="262794"/>
                </a:cubicBezTo>
                <a:cubicBezTo>
                  <a:pt x="2695040" y="87698"/>
                  <a:pt x="2360105" y="0"/>
                  <a:pt x="1994252" y="0"/>
                </a:cubicBezTo>
                <a:cubicBezTo>
                  <a:pt x="1628401" y="0"/>
                  <a:pt x="1293464" y="88885"/>
                  <a:pt x="989444" y="266660"/>
                </a:cubicBezTo>
                <a:cubicBezTo>
                  <a:pt x="685226" y="444430"/>
                  <a:pt x="444433" y="685327"/>
                  <a:pt x="266658" y="989341"/>
                </a:cubicBezTo>
                <a:cubicBezTo>
                  <a:pt x="88887" y="1293457"/>
                  <a:pt x="0" y="1628293"/>
                  <a:pt x="0" y="1994241"/>
                </a:cubicBezTo>
                <a:cubicBezTo>
                  <a:pt x="0" y="2360193"/>
                  <a:pt x="88887" y="2695126"/>
                  <a:pt x="266658" y="2999145"/>
                </a:cubicBez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80" name="Free-form: Shape 11"/>
          <p:cNvSpPr/>
          <p:nvPr/>
        </p:nvSpPr>
        <p:spPr>
          <a:xfrm>
            <a:off x="10743840" y="9439920"/>
            <a:ext cx="3075840" cy="3980160"/>
          </a:xfrm>
          <a:custGeom>
            <a:avLst/>
            <a:gdLst>
              <a:gd name="textAreaLeft" fmla="*/ 0 w 3075840"/>
              <a:gd name="textAreaRight" fmla="*/ 3076200 w 3075840"/>
              <a:gd name="textAreaTop" fmla="*/ 0 h 3980160"/>
              <a:gd name="textAreaBottom" fmla="*/ 3980520 h 3980160"/>
            </a:gdLst>
            <a:ahLst/>
            <a:rect l="textAreaLeft" t="textAreaTop" r="textAreaRight" b="textAreaBottom"/>
            <a:pathLst>
              <a:path w="3076251" h="3980655">
                <a:moveTo>
                  <a:pt x="776794" y="3829837"/>
                </a:moveTo>
                <a:cubicBezTo>
                  <a:pt x="547394" y="3729357"/>
                  <a:pt x="364468" y="3585180"/>
                  <a:pt x="228014" y="3397002"/>
                </a:cubicBezTo>
                <a:cubicBezTo>
                  <a:pt x="91467" y="3208921"/>
                  <a:pt x="15461" y="2983486"/>
                  <a:pt x="0" y="2720692"/>
                </a:cubicBezTo>
                <a:lnTo>
                  <a:pt x="819404" y="2720692"/>
                </a:lnTo>
                <a:cubicBezTo>
                  <a:pt x="834862" y="2901141"/>
                  <a:pt x="909482" y="3044131"/>
                  <a:pt x="1043552" y="3149666"/>
                </a:cubicBezTo>
                <a:cubicBezTo>
                  <a:pt x="1177529" y="3255398"/>
                  <a:pt x="1352723" y="3308116"/>
                  <a:pt x="1569145" y="3308116"/>
                </a:cubicBezTo>
                <a:cubicBezTo>
                  <a:pt x="1785565" y="3308116"/>
                  <a:pt x="1938861" y="3263026"/>
                  <a:pt x="2059954" y="3172852"/>
                </a:cubicBezTo>
                <a:cubicBezTo>
                  <a:pt x="2180946" y="3082778"/>
                  <a:pt x="2241593" y="2965450"/>
                  <a:pt x="2241593" y="2821172"/>
                </a:cubicBezTo>
                <a:cubicBezTo>
                  <a:pt x="2241593" y="2707910"/>
                  <a:pt x="2205422" y="2616349"/>
                  <a:pt x="2133383" y="2546784"/>
                </a:cubicBezTo>
                <a:cubicBezTo>
                  <a:pt x="2061143" y="2477222"/>
                  <a:pt x="1965817" y="2425792"/>
                  <a:pt x="1847398" y="2392199"/>
                </a:cubicBezTo>
                <a:cubicBezTo>
                  <a:pt x="1728786" y="2358707"/>
                  <a:pt x="1587079" y="2323926"/>
                  <a:pt x="1422289" y="2287856"/>
                </a:cubicBezTo>
                <a:cubicBezTo>
                  <a:pt x="1144033" y="2231174"/>
                  <a:pt x="913345" y="2170727"/>
                  <a:pt x="730518" y="2106216"/>
                </a:cubicBezTo>
                <a:cubicBezTo>
                  <a:pt x="547491" y="2041808"/>
                  <a:pt x="390429" y="1934985"/>
                  <a:pt x="258933" y="1785455"/>
                </a:cubicBezTo>
                <a:cubicBezTo>
                  <a:pt x="127536" y="1636021"/>
                  <a:pt x="61837" y="1432584"/>
                  <a:pt x="61837" y="1174845"/>
                </a:cubicBezTo>
                <a:cubicBezTo>
                  <a:pt x="61837" y="942966"/>
                  <a:pt x="122382" y="738143"/>
                  <a:pt x="243475" y="560368"/>
                </a:cubicBezTo>
                <a:cubicBezTo>
                  <a:pt x="364468" y="382597"/>
                  <a:pt x="533322" y="244759"/>
                  <a:pt x="749741" y="146856"/>
                </a:cubicBezTo>
                <a:cubicBezTo>
                  <a:pt x="966164" y="49050"/>
                  <a:pt x="1210823" y="0"/>
                  <a:pt x="1484026" y="0"/>
                </a:cubicBezTo>
                <a:cubicBezTo>
                  <a:pt x="1901405" y="0"/>
                  <a:pt x="2249321" y="100480"/>
                  <a:pt x="2527573" y="301440"/>
                </a:cubicBezTo>
                <a:cubicBezTo>
                  <a:pt x="2805827" y="502401"/>
                  <a:pt x="2965469" y="788381"/>
                  <a:pt x="3006792" y="1159485"/>
                </a:cubicBezTo>
                <a:lnTo>
                  <a:pt x="2164200" y="1159485"/>
                </a:lnTo>
                <a:cubicBezTo>
                  <a:pt x="2138337" y="1010051"/>
                  <a:pt x="2062431" y="887770"/>
                  <a:pt x="1936186" y="792344"/>
                </a:cubicBezTo>
                <a:cubicBezTo>
                  <a:pt x="1809841" y="697019"/>
                  <a:pt x="1656642" y="649354"/>
                  <a:pt x="1476293" y="649354"/>
                </a:cubicBezTo>
                <a:cubicBezTo>
                  <a:pt x="1306250" y="649354"/>
                  <a:pt x="1161870" y="688002"/>
                  <a:pt x="1043455" y="765292"/>
                </a:cubicBezTo>
                <a:cubicBezTo>
                  <a:pt x="924839" y="842586"/>
                  <a:pt x="865680" y="950795"/>
                  <a:pt x="865680" y="1089923"/>
                </a:cubicBezTo>
                <a:cubicBezTo>
                  <a:pt x="865680" y="1193078"/>
                  <a:pt x="900464" y="1274234"/>
                  <a:pt x="970026" y="1333393"/>
                </a:cubicBezTo>
                <a:cubicBezTo>
                  <a:pt x="1039589" y="1392648"/>
                  <a:pt x="1129666" y="1439024"/>
                  <a:pt x="1240551" y="1472520"/>
                </a:cubicBezTo>
                <a:cubicBezTo>
                  <a:pt x="1351337" y="1506110"/>
                  <a:pt x="1489075" y="1538216"/>
                  <a:pt x="1654067" y="1569134"/>
                </a:cubicBezTo>
                <a:cubicBezTo>
                  <a:pt x="1942627" y="1625913"/>
                  <a:pt x="2182236" y="1687750"/>
                  <a:pt x="2372891" y="1754637"/>
                </a:cubicBezTo>
                <a:cubicBezTo>
                  <a:pt x="2563446" y="1821621"/>
                  <a:pt x="2728438" y="1932408"/>
                  <a:pt x="2867566" y="2086993"/>
                </a:cubicBezTo>
                <a:cubicBezTo>
                  <a:pt x="3006690" y="2241578"/>
                  <a:pt x="3076252" y="2452945"/>
                  <a:pt x="3076252" y="2720793"/>
                </a:cubicBezTo>
                <a:cubicBezTo>
                  <a:pt x="3076252" y="2963075"/>
                  <a:pt x="3011744" y="3180681"/>
                  <a:pt x="2883020" y="3373913"/>
                </a:cubicBezTo>
                <a:cubicBezTo>
                  <a:pt x="2754101" y="3567144"/>
                  <a:pt x="2575040" y="3716675"/>
                  <a:pt x="2345839" y="3822210"/>
                </a:cubicBezTo>
                <a:cubicBezTo>
                  <a:pt x="2116436" y="3927744"/>
                  <a:pt x="1855030" y="3980656"/>
                  <a:pt x="1561218" y="3980656"/>
                </a:cubicBezTo>
                <a:cubicBezTo>
                  <a:pt x="1267404" y="3980656"/>
                  <a:pt x="1005898" y="3930418"/>
                  <a:pt x="776696" y="3829938"/>
                </a:cubicBezTo>
                <a:lnTo>
                  <a:pt x="776794" y="3829837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81" name="Free-form: Shape 12"/>
          <p:cNvSpPr/>
          <p:nvPr/>
        </p:nvSpPr>
        <p:spPr>
          <a:xfrm>
            <a:off x="4446000" y="9439560"/>
            <a:ext cx="3826080" cy="3980520"/>
          </a:xfrm>
          <a:custGeom>
            <a:avLst/>
            <a:gdLst>
              <a:gd name="textAreaLeft" fmla="*/ 0 w 3826080"/>
              <a:gd name="textAreaRight" fmla="*/ 3826440 w 3826080"/>
              <a:gd name="textAreaTop" fmla="*/ 0 h 3980520"/>
              <a:gd name="textAreaBottom" fmla="*/ 3980880 h 3980520"/>
            </a:gdLst>
            <a:ahLst/>
            <a:rect l="textAreaLeft" t="textAreaTop" r="textAreaRight" b="textAreaBottom"/>
            <a:pathLst>
              <a:path w="3826289" h="3980757">
                <a:moveTo>
                  <a:pt x="905911" y="1515033"/>
                </a:moveTo>
                <a:cubicBezTo>
                  <a:pt x="927016" y="1454881"/>
                  <a:pt x="951988" y="1396716"/>
                  <a:pt x="981618" y="1341125"/>
                </a:cubicBezTo>
                <a:cubicBezTo>
                  <a:pt x="1084676" y="1147893"/>
                  <a:pt x="1223804" y="998460"/>
                  <a:pt x="1398998" y="892828"/>
                </a:cubicBezTo>
                <a:cubicBezTo>
                  <a:pt x="1574095" y="787294"/>
                  <a:pt x="1767328" y="734378"/>
                  <a:pt x="1978697" y="734378"/>
                </a:cubicBezTo>
                <a:cubicBezTo>
                  <a:pt x="2153794" y="734378"/>
                  <a:pt x="2312343" y="769162"/>
                  <a:pt x="2454145" y="838724"/>
                </a:cubicBezTo>
                <a:cubicBezTo>
                  <a:pt x="2595848" y="908286"/>
                  <a:pt x="2710399" y="1002326"/>
                  <a:pt x="2798098" y="1120841"/>
                </a:cubicBezTo>
                <a:cubicBezTo>
                  <a:pt x="2885695" y="1239454"/>
                  <a:pt x="2934551" y="1370852"/>
                  <a:pt x="2944954" y="1515033"/>
                </a:cubicBezTo>
                <a:lnTo>
                  <a:pt x="905911" y="1515033"/>
                </a:lnTo>
                <a:close/>
                <a:moveTo>
                  <a:pt x="3826192" y="1831931"/>
                </a:moveTo>
                <a:cubicBezTo>
                  <a:pt x="3826192" y="1491843"/>
                  <a:pt x="3745035" y="1182674"/>
                  <a:pt x="3582720" y="904322"/>
                </a:cubicBezTo>
                <a:cubicBezTo>
                  <a:pt x="3420403" y="626071"/>
                  <a:pt x="3198732" y="405787"/>
                  <a:pt x="2918003" y="243474"/>
                </a:cubicBezTo>
                <a:cubicBezTo>
                  <a:pt x="2637072" y="81156"/>
                  <a:pt x="2324035" y="0"/>
                  <a:pt x="1978794" y="0"/>
                </a:cubicBezTo>
                <a:cubicBezTo>
                  <a:pt x="1633553" y="0"/>
                  <a:pt x="1301095" y="88889"/>
                  <a:pt x="997176" y="266660"/>
                </a:cubicBezTo>
                <a:cubicBezTo>
                  <a:pt x="693059" y="444434"/>
                  <a:pt x="450873" y="689290"/>
                  <a:pt x="270524" y="1000940"/>
                </a:cubicBezTo>
                <a:cubicBezTo>
                  <a:pt x="90074" y="1312784"/>
                  <a:pt x="0" y="1656735"/>
                  <a:pt x="0" y="2032892"/>
                </a:cubicBezTo>
                <a:cubicBezTo>
                  <a:pt x="0" y="2388437"/>
                  <a:pt x="83731" y="2715739"/>
                  <a:pt x="251200" y="3014606"/>
                </a:cubicBezTo>
                <a:cubicBezTo>
                  <a:pt x="418569" y="3313567"/>
                  <a:pt x="650546" y="3549308"/>
                  <a:pt x="946934" y="3721829"/>
                </a:cubicBezTo>
                <a:cubicBezTo>
                  <a:pt x="1243225" y="3894449"/>
                  <a:pt x="1576871" y="3980758"/>
                  <a:pt x="1947879" y="3980758"/>
                </a:cubicBezTo>
                <a:cubicBezTo>
                  <a:pt x="2257050" y="3980758"/>
                  <a:pt x="2539165" y="3925368"/>
                  <a:pt x="2794332" y="3814581"/>
                </a:cubicBezTo>
                <a:cubicBezTo>
                  <a:pt x="3049398" y="3703795"/>
                  <a:pt x="3261955" y="3549211"/>
                  <a:pt x="3431998" y="3350827"/>
                </a:cubicBezTo>
                <a:cubicBezTo>
                  <a:pt x="3602045" y="3152542"/>
                  <a:pt x="3717982" y="2929583"/>
                  <a:pt x="3779816" y="2682247"/>
                </a:cubicBezTo>
                <a:lnTo>
                  <a:pt x="2929497" y="2682247"/>
                </a:lnTo>
                <a:cubicBezTo>
                  <a:pt x="2877869" y="2852289"/>
                  <a:pt x="2767182" y="2988940"/>
                  <a:pt x="2597136" y="3091896"/>
                </a:cubicBezTo>
                <a:cubicBezTo>
                  <a:pt x="2427093" y="3195052"/>
                  <a:pt x="2228608" y="3246480"/>
                  <a:pt x="2001984" y="3246480"/>
                </a:cubicBezTo>
                <a:cubicBezTo>
                  <a:pt x="1775356" y="3246480"/>
                  <a:pt x="1580737" y="3195052"/>
                  <a:pt x="1402962" y="3091896"/>
                </a:cubicBezTo>
                <a:cubicBezTo>
                  <a:pt x="1225190" y="2988838"/>
                  <a:pt x="1084676" y="2843373"/>
                  <a:pt x="981719" y="2655195"/>
                </a:cubicBezTo>
                <a:cubicBezTo>
                  <a:pt x="909874" y="2524192"/>
                  <a:pt x="863599" y="2378329"/>
                  <a:pt x="841896" y="2218492"/>
                </a:cubicBezTo>
                <a:lnTo>
                  <a:pt x="3795374" y="2218492"/>
                </a:lnTo>
                <a:cubicBezTo>
                  <a:pt x="3815886" y="2069059"/>
                  <a:pt x="3826289" y="1940241"/>
                  <a:pt x="3826289" y="1832028"/>
                </a:cubicBezTo>
                <a:lnTo>
                  <a:pt x="3826192" y="1831931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82" name="Free-form: Shape 13"/>
          <p:cNvSpPr/>
          <p:nvPr/>
        </p:nvSpPr>
        <p:spPr>
          <a:xfrm>
            <a:off x="13940640" y="8535240"/>
            <a:ext cx="2589120" cy="4784400"/>
          </a:xfrm>
          <a:custGeom>
            <a:avLst/>
            <a:gdLst>
              <a:gd name="textAreaLeft" fmla="*/ 0 w 2589120"/>
              <a:gd name="textAreaRight" fmla="*/ 2589480 w 2589120"/>
              <a:gd name="textAreaTop" fmla="*/ 0 h 4784400"/>
              <a:gd name="textAreaBottom" fmla="*/ 4784760 h 4784400"/>
            </a:gdLst>
            <a:ahLst/>
            <a:rect l="textAreaLeft" t="textAreaTop" r="textAreaRight" b="textAreaBottom"/>
            <a:pathLst>
              <a:path w="2589508" h="4784600">
                <a:moveTo>
                  <a:pt x="2589509" y="1004900"/>
                </a:moveTo>
                <a:lnTo>
                  <a:pt x="2589509" y="1754638"/>
                </a:lnTo>
                <a:lnTo>
                  <a:pt x="2589407" y="1754638"/>
                </a:lnTo>
                <a:lnTo>
                  <a:pt x="1576871" y="1754638"/>
                </a:lnTo>
                <a:lnTo>
                  <a:pt x="1576871" y="4034862"/>
                </a:lnTo>
                <a:lnTo>
                  <a:pt x="2589407" y="4034862"/>
                </a:lnTo>
                <a:lnTo>
                  <a:pt x="2589407" y="4784601"/>
                </a:lnTo>
                <a:lnTo>
                  <a:pt x="1460929" y="4784601"/>
                </a:lnTo>
                <a:lnTo>
                  <a:pt x="711192" y="4034862"/>
                </a:lnTo>
                <a:lnTo>
                  <a:pt x="711192" y="1754638"/>
                </a:lnTo>
                <a:lnTo>
                  <a:pt x="0" y="1754638"/>
                </a:lnTo>
                <a:lnTo>
                  <a:pt x="0" y="1004900"/>
                </a:lnTo>
                <a:lnTo>
                  <a:pt x="711192" y="1004900"/>
                </a:lnTo>
                <a:lnTo>
                  <a:pt x="711192" y="0"/>
                </a:lnTo>
                <a:lnTo>
                  <a:pt x="1576968" y="0"/>
                </a:lnTo>
                <a:lnTo>
                  <a:pt x="1576968" y="1004900"/>
                </a:lnTo>
                <a:lnTo>
                  <a:pt x="2589509" y="1004900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83" name="Free-form: Shape 14"/>
          <p:cNvSpPr/>
          <p:nvPr/>
        </p:nvSpPr>
        <p:spPr>
          <a:xfrm>
            <a:off x="380880" y="8242200"/>
            <a:ext cx="4455000" cy="5077080"/>
          </a:xfrm>
          <a:custGeom>
            <a:avLst/>
            <a:gdLst>
              <a:gd name="textAreaLeft" fmla="*/ 0 w 4455000"/>
              <a:gd name="textAreaRight" fmla="*/ 4455360 w 4455000"/>
              <a:gd name="textAreaTop" fmla="*/ 0 h 5077080"/>
              <a:gd name="textAreaBottom" fmla="*/ 5077440 h 5077080"/>
            </a:gdLst>
            <a:ahLst/>
            <a:rect l="textAreaLeft" t="textAreaTop" r="textAreaRight" b="textAreaBottom"/>
            <a:pathLst>
              <a:path w="4455236" h="5077617">
                <a:moveTo>
                  <a:pt x="3732547" y="0"/>
                </a:moveTo>
                <a:lnTo>
                  <a:pt x="4455236" y="0"/>
                </a:lnTo>
                <a:lnTo>
                  <a:pt x="4455236" y="692757"/>
                </a:lnTo>
                <a:lnTo>
                  <a:pt x="2673239" y="5077618"/>
                </a:lnTo>
                <a:lnTo>
                  <a:pt x="1782987" y="5077618"/>
                </a:lnTo>
                <a:lnTo>
                  <a:pt x="0" y="690479"/>
                </a:lnTo>
                <a:lnTo>
                  <a:pt x="0" y="0"/>
                </a:lnTo>
                <a:lnTo>
                  <a:pt x="723679" y="0"/>
                </a:lnTo>
                <a:lnTo>
                  <a:pt x="2228111" y="3889294"/>
                </a:lnTo>
                <a:lnTo>
                  <a:pt x="3732547" y="0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84" name="Free-form: Shape 15"/>
          <p:cNvSpPr/>
          <p:nvPr/>
        </p:nvSpPr>
        <p:spPr>
          <a:xfrm>
            <a:off x="380880" y="381240"/>
            <a:ext cx="1739520" cy="1739520"/>
          </a:xfrm>
          <a:custGeom>
            <a:avLst/>
            <a:gdLst>
              <a:gd name="textAreaLeft" fmla="*/ 0 w 1739520"/>
              <a:gd name="textAreaRight" fmla="*/ 1739880 w 1739520"/>
              <a:gd name="textAreaTop" fmla="*/ 0 h 1739520"/>
              <a:gd name="textAreaBottom" fmla="*/ 1739880 h 1739520"/>
            </a:gdLst>
            <a:ahLst/>
            <a:rect l="textAreaLeft" t="textAreaTop" r="textAreaRight" b="textAreaBottom"/>
            <a:pathLst>
              <a:path w="1739793" h="1739788">
                <a:moveTo>
                  <a:pt x="0" y="1739788"/>
                </a:moveTo>
                <a:lnTo>
                  <a:pt x="0" y="1391831"/>
                </a:lnTo>
                <a:lnTo>
                  <a:pt x="1391835" y="0"/>
                </a:lnTo>
                <a:lnTo>
                  <a:pt x="1739793" y="0"/>
                </a:lnTo>
                <a:lnTo>
                  <a:pt x="1739793" y="217476"/>
                </a:lnTo>
                <a:lnTo>
                  <a:pt x="217474" y="1739788"/>
                </a:lnTo>
                <a:lnTo>
                  <a:pt x="0" y="1739788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85" name="Free-form: Shape 16"/>
          <p:cNvSpPr/>
          <p:nvPr/>
        </p:nvSpPr>
        <p:spPr>
          <a:xfrm>
            <a:off x="380880" y="381240"/>
            <a:ext cx="1043640" cy="1043640"/>
          </a:xfrm>
          <a:custGeom>
            <a:avLst/>
            <a:gdLst>
              <a:gd name="textAreaLeft" fmla="*/ 0 w 1043640"/>
              <a:gd name="textAreaRight" fmla="*/ 1044000 w 1043640"/>
              <a:gd name="textAreaTop" fmla="*/ 0 h 1043640"/>
              <a:gd name="textAreaBottom" fmla="*/ 1044000 h 1043640"/>
            </a:gdLst>
            <a:ahLst/>
            <a:rect l="textAreaLeft" t="textAreaTop" r="textAreaRight" b="textAreaBottom"/>
            <a:pathLst>
              <a:path w="1043875" h="1043874">
                <a:moveTo>
                  <a:pt x="0" y="695918"/>
                </a:moveTo>
                <a:lnTo>
                  <a:pt x="0" y="1043874"/>
                </a:lnTo>
                <a:lnTo>
                  <a:pt x="217474" y="1043874"/>
                </a:lnTo>
                <a:lnTo>
                  <a:pt x="1043876" y="217476"/>
                </a:lnTo>
                <a:lnTo>
                  <a:pt x="1043876" y="0"/>
                </a:lnTo>
                <a:lnTo>
                  <a:pt x="695917" y="0"/>
                </a:lnTo>
                <a:lnTo>
                  <a:pt x="0" y="695918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86" name="Free-form: Shape 17"/>
          <p:cNvSpPr/>
          <p:nvPr/>
        </p:nvSpPr>
        <p:spPr>
          <a:xfrm>
            <a:off x="380880" y="381240"/>
            <a:ext cx="347760" cy="347760"/>
          </a:xfrm>
          <a:custGeom>
            <a:avLst/>
            <a:gdLst>
              <a:gd name="textAreaLeft" fmla="*/ 0 w 347760"/>
              <a:gd name="textAreaRight" fmla="*/ 348120 w 347760"/>
              <a:gd name="textAreaTop" fmla="*/ 0 h 347760"/>
              <a:gd name="textAreaBottom" fmla="*/ 348120 h 347760"/>
            </a:gdLst>
            <a:ahLst/>
            <a:rect l="textAreaLeft" t="textAreaTop" r="textAreaRight" b="textAreaBottom"/>
            <a:pathLst>
              <a:path w="347958" h="347956">
                <a:moveTo>
                  <a:pt x="0" y="0"/>
                </a:moveTo>
                <a:lnTo>
                  <a:pt x="0" y="347957"/>
                </a:lnTo>
                <a:lnTo>
                  <a:pt x="217474" y="347957"/>
                </a:lnTo>
                <a:lnTo>
                  <a:pt x="347959" y="217476"/>
                </a:lnTo>
                <a:lnTo>
                  <a:pt x="347959" y="0"/>
                </a:lnTo>
                <a:lnTo>
                  <a:pt x="0" y="0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1" r:id="rId2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dt" idx="31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ftr" idx="32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sldNum" idx="33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F6A22F43-6163-4C90-BF9C-97E35DD377F0}" type="slidenum">
              <a:rPr b="0" lang="fi-FI" sz="1400" spc="-1" strike="noStrike">
                <a:solidFill>
                  <a:schemeClr val="dk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90" name="Graphic 4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  <p:sp>
        <p:nvSpPr>
          <p:cNvPr id="91" name="PlaceHolder 4"/>
          <p:cNvSpPr>
            <a:spLocks noGrp="1"/>
          </p:cNvSpPr>
          <p:nvPr>
            <p:ph type="title"/>
          </p:nvPr>
        </p:nvSpPr>
        <p:spPr>
          <a:xfrm>
            <a:off x="387360" y="3012120"/>
            <a:ext cx="21029400" cy="5705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77000"/>
              </a:lnSpc>
              <a:buNone/>
            </a:pPr>
            <a:r>
              <a:rPr b="0" lang="en-GB" sz="15000" spc="-202" strike="noStrike">
                <a:solidFill>
                  <a:schemeClr val="dk2"/>
                </a:solidFill>
                <a:latin typeface="Avantt SemiBold"/>
              </a:rPr>
              <a:t>Add title here</a:t>
            </a:r>
            <a:endParaRPr b="0" lang="en-US" sz="15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92" name="PlaceHolder 5"/>
          <p:cNvSpPr>
            <a:spLocks noGrp="1"/>
          </p:cNvSpPr>
          <p:nvPr>
            <p:ph type="body"/>
          </p:nvPr>
        </p:nvSpPr>
        <p:spPr>
          <a:xfrm>
            <a:off x="13173120" y="9032760"/>
            <a:ext cx="5157360" cy="446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6000" spc="-1" strike="noStrike">
                <a:solidFill>
                  <a:schemeClr val="dk1"/>
                </a:solidFill>
                <a:latin typeface="Avantt"/>
              </a:rPr>
              <a:t>Bullet 00</a:t>
            </a:r>
            <a:endParaRPr b="0" lang="en-US" sz="6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93" name="PlaceHolder 6"/>
          <p:cNvSpPr>
            <a:spLocks noGrp="1"/>
          </p:cNvSpPr>
          <p:nvPr>
            <p:ph type="body"/>
          </p:nvPr>
        </p:nvSpPr>
        <p:spPr>
          <a:xfrm>
            <a:off x="7459920" y="9032760"/>
            <a:ext cx="5157360" cy="446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90000" anchor="b">
            <a:noAutofit/>
          </a:bodyPr>
          <a:p>
            <a:pPr indent="0" algn="r" defTabSz="1828800">
              <a:lnSpc>
                <a:spcPct val="250000"/>
              </a:lnSpc>
              <a:buNone/>
              <a:tabLst>
                <a:tab algn="l" pos="0"/>
              </a:tabLst>
            </a:pPr>
            <a:r>
              <a:rPr b="0" i="1" lang="en-US" sz="2200" spc="-1" strike="noStrike">
                <a:solidFill>
                  <a:schemeClr val="dk1"/>
                </a:solidFill>
                <a:latin typeface="Avantt Italic"/>
              </a:rPr>
              <a:t>00</a:t>
            </a:r>
            <a:endParaRPr b="0" lang="en-US" sz="2200" spc="-1" strike="noStrike">
              <a:solidFill>
                <a:schemeClr val="dk2"/>
              </a:solidFill>
              <a:latin typeface="Avant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3" r:id="rId4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dt" idx="34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ftr" idx="35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ffffff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sldNum" idx="36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3CD6127A-9A58-4168-9D66-EF8539F0B0B9}" type="slidenum">
              <a:rPr b="0" lang="fi-FI" sz="1400" spc="-1" strike="noStrike">
                <a:solidFill>
                  <a:schemeClr val="dk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97" name="Graphic 4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  <p:sp>
        <p:nvSpPr>
          <p:cNvPr id="98" name="PlaceHolder 4"/>
          <p:cNvSpPr>
            <a:spLocks noGrp="1"/>
          </p:cNvSpPr>
          <p:nvPr>
            <p:ph type="title"/>
          </p:nvPr>
        </p:nvSpPr>
        <p:spPr>
          <a:xfrm>
            <a:off x="387360" y="3012120"/>
            <a:ext cx="21029400" cy="5705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77000"/>
              </a:lnSpc>
              <a:buNone/>
            </a:pPr>
            <a:r>
              <a:rPr b="0" lang="en-GB" sz="15000" spc="-202" strike="noStrike">
                <a:solidFill>
                  <a:schemeClr val="dk2"/>
                </a:solidFill>
                <a:latin typeface="Avantt SemiBold"/>
              </a:rPr>
              <a:t>Add title here</a:t>
            </a:r>
            <a:endParaRPr b="0" lang="en-US" sz="15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99" name="PlaceHolder 5"/>
          <p:cNvSpPr>
            <a:spLocks noGrp="1"/>
          </p:cNvSpPr>
          <p:nvPr>
            <p:ph type="body"/>
          </p:nvPr>
        </p:nvSpPr>
        <p:spPr>
          <a:xfrm>
            <a:off x="13173120" y="9032760"/>
            <a:ext cx="5157360" cy="446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6000" spc="-1" strike="noStrike">
                <a:solidFill>
                  <a:schemeClr val="dk1"/>
                </a:solidFill>
                <a:latin typeface="Avantt"/>
              </a:rPr>
              <a:t>Bullet 00</a:t>
            </a:r>
            <a:endParaRPr b="0" lang="en-US" sz="6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100" name="PlaceHolder 6"/>
          <p:cNvSpPr>
            <a:spLocks noGrp="1"/>
          </p:cNvSpPr>
          <p:nvPr>
            <p:ph type="body"/>
          </p:nvPr>
        </p:nvSpPr>
        <p:spPr>
          <a:xfrm>
            <a:off x="7459920" y="9032760"/>
            <a:ext cx="5157360" cy="446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90000" anchor="b">
            <a:noAutofit/>
          </a:bodyPr>
          <a:p>
            <a:pPr indent="0" algn="r" defTabSz="1828800">
              <a:lnSpc>
                <a:spcPct val="250000"/>
              </a:lnSpc>
              <a:buNone/>
              <a:tabLst>
                <a:tab algn="l" pos="0"/>
              </a:tabLst>
            </a:pPr>
            <a:r>
              <a:rPr b="0" i="1" lang="en-US" sz="2200" spc="-1" strike="noStrike">
                <a:solidFill>
                  <a:schemeClr val="dk1"/>
                </a:solidFill>
                <a:latin typeface="Avantt Italic"/>
              </a:rPr>
              <a:t>00</a:t>
            </a:r>
            <a:endParaRPr b="0" lang="en-US" sz="2200" spc="-1" strike="noStrike">
              <a:solidFill>
                <a:schemeClr val="dk2"/>
              </a:solidFill>
              <a:latin typeface="Avant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4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2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dt" idx="37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ftr" idx="38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sldNum" idx="39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D16A7E08-A809-4BF5-8A56-02132104B20D}" type="slidenum">
              <a:rPr b="0" lang="fi-FI" sz="1400" spc="-1" strike="noStrike">
                <a:solidFill>
                  <a:schemeClr val="dk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4" name="Graphic 4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  <p:sp>
        <p:nvSpPr>
          <p:cNvPr id="105" name="PlaceHolder 4"/>
          <p:cNvSpPr>
            <a:spLocks noGrp="1"/>
          </p:cNvSpPr>
          <p:nvPr>
            <p:ph type="title"/>
          </p:nvPr>
        </p:nvSpPr>
        <p:spPr>
          <a:xfrm>
            <a:off x="387360" y="3012120"/>
            <a:ext cx="21029400" cy="5705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77000"/>
              </a:lnSpc>
              <a:buNone/>
            </a:pPr>
            <a:r>
              <a:rPr b="0" lang="en-GB" sz="15000" spc="-202" strike="noStrike">
                <a:solidFill>
                  <a:schemeClr val="dk2"/>
                </a:solidFill>
                <a:latin typeface="Avantt SemiBold"/>
              </a:rPr>
              <a:t>Add title here</a:t>
            </a:r>
            <a:endParaRPr b="0" lang="en-US" sz="15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13173120" y="9032760"/>
            <a:ext cx="5157360" cy="446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6000" spc="-1" strike="noStrike">
                <a:solidFill>
                  <a:schemeClr val="dk1"/>
                </a:solidFill>
                <a:latin typeface="Avantt"/>
              </a:rPr>
              <a:t>Bullet 00</a:t>
            </a:r>
            <a:endParaRPr b="0" lang="en-US" sz="6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107" name="PlaceHolder 6"/>
          <p:cNvSpPr>
            <a:spLocks noGrp="1"/>
          </p:cNvSpPr>
          <p:nvPr>
            <p:ph type="body"/>
          </p:nvPr>
        </p:nvSpPr>
        <p:spPr>
          <a:xfrm>
            <a:off x="7459920" y="9032760"/>
            <a:ext cx="5157360" cy="446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90000" anchor="b">
            <a:noAutofit/>
          </a:bodyPr>
          <a:p>
            <a:pPr indent="0" algn="r" defTabSz="1828800">
              <a:lnSpc>
                <a:spcPct val="250000"/>
              </a:lnSpc>
              <a:buNone/>
              <a:tabLst>
                <a:tab algn="l" pos="0"/>
              </a:tabLst>
            </a:pPr>
            <a:r>
              <a:rPr b="0" i="1" lang="en-US" sz="2200" spc="-1" strike="noStrike">
                <a:solidFill>
                  <a:schemeClr val="dk1"/>
                </a:solidFill>
                <a:latin typeface="Avantt Italic"/>
              </a:rPr>
              <a:t>00</a:t>
            </a:r>
            <a:endParaRPr b="0" lang="en-US" sz="2200" spc="-1" strike="noStrike">
              <a:solidFill>
                <a:schemeClr val="dk2"/>
              </a:solidFill>
              <a:latin typeface="Avant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7" r:id="rId4"/>
  </p:sldLayoutIdLst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dt" idx="40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lt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lt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ftr" idx="41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ffffff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sldNum" idx="42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lt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7B706632-1AD7-4C6C-A8DB-B664EF75F823}" type="slidenum">
              <a:rPr b="0" lang="fi-FI" sz="1400" spc="-1" strike="noStrike">
                <a:solidFill>
                  <a:schemeClr val="lt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111" name="Graphic 4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  <p:sp>
        <p:nvSpPr>
          <p:cNvPr id="112" name="PlaceHolder 4"/>
          <p:cNvSpPr>
            <a:spLocks noGrp="1"/>
          </p:cNvSpPr>
          <p:nvPr>
            <p:ph type="title"/>
          </p:nvPr>
        </p:nvSpPr>
        <p:spPr>
          <a:xfrm>
            <a:off x="387360" y="3012120"/>
            <a:ext cx="21029400" cy="5705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77000"/>
              </a:lnSpc>
              <a:buNone/>
            </a:pPr>
            <a:r>
              <a:rPr b="0" lang="en-GB" sz="15000" spc="-202" strike="noStrike">
                <a:solidFill>
                  <a:schemeClr val="lt2"/>
                </a:solidFill>
                <a:latin typeface="Avantt SemiBold"/>
              </a:rPr>
              <a:t>Add title here</a:t>
            </a:r>
            <a:endParaRPr b="0" lang="en-US" sz="15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 type="body"/>
          </p:nvPr>
        </p:nvSpPr>
        <p:spPr>
          <a:xfrm>
            <a:off x="13173120" y="9032760"/>
            <a:ext cx="5157360" cy="446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6000" spc="-1" strike="noStrike">
                <a:solidFill>
                  <a:schemeClr val="lt2"/>
                </a:solidFill>
                <a:latin typeface="Avantt"/>
              </a:rPr>
              <a:t>Bullet 00</a:t>
            </a:r>
            <a:endParaRPr b="0" lang="en-US" sz="6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114" name="PlaceHolder 6"/>
          <p:cNvSpPr>
            <a:spLocks noGrp="1"/>
          </p:cNvSpPr>
          <p:nvPr>
            <p:ph type="body"/>
          </p:nvPr>
        </p:nvSpPr>
        <p:spPr>
          <a:xfrm>
            <a:off x="7459920" y="9032760"/>
            <a:ext cx="5157360" cy="446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90000" anchor="b">
            <a:noAutofit/>
          </a:bodyPr>
          <a:p>
            <a:pPr indent="0" algn="r" defTabSz="1828800">
              <a:lnSpc>
                <a:spcPct val="250000"/>
              </a:lnSpc>
              <a:buNone/>
              <a:tabLst>
                <a:tab algn="l" pos="0"/>
              </a:tabLst>
            </a:pPr>
            <a:r>
              <a:rPr b="0" i="1" lang="en-US" sz="2200" spc="-1" strike="noStrike">
                <a:solidFill>
                  <a:schemeClr val="lt2"/>
                </a:solidFill>
                <a:latin typeface="Avantt Italic"/>
              </a:rPr>
              <a:t>00</a:t>
            </a:r>
            <a:endParaRPr b="0" lang="en-US" sz="2200" spc="-1" strike="noStrike">
              <a:solidFill>
                <a:schemeClr val="dk2"/>
              </a:solidFill>
              <a:latin typeface="Avant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9" r:id="rId4"/>
  </p:sldLayoutIdLst>
</p:sldMaster>
</file>

<file path=ppt/slideMasters/slideMaster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dt" idx="43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ftr" idx="44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sldNum" idx="45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7CFEEE1B-3AA9-4B97-B065-E989F8CD0F9E}" type="slidenum">
              <a:rPr b="0" lang="fi-FI" sz="1400" spc="-1" strike="noStrike">
                <a:solidFill>
                  <a:schemeClr val="dk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18" name="Graphic 4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  <p:sp>
        <p:nvSpPr>
          <p:cNvPr id="119" name="PlaceHolder 4"/>
          <p:cNvSpPr>
            <a:spLocks noGrp="1"/>
          </p:cNvSpPr>
          <p:nvPr>
            <p:ph type="title"/>
          </p:nvPr>
        </p:nvSpPr>
        <p:spPr>
          <a:xfrm>
            <a:off x="387360" y="3575160"/>
            <a:ext cx="11482560" cy="4484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77000"/>
              </a:lnSpc>
              <a:buNone/>
            </a:pPr>
            <a:r>
              <a:rPr b="0" lang="en-GB" sz="19000" spc="-500" strike="noStrike">
                <a:solidFill>
                  <a:schemeClr val="dk2"/>
                </a:solidFill>
                <a:latin typeface="Avantt SemiBold"/>
              </a:rPr>
              <a:t>Add title here</a:t>
            </a:r>
            <a:endParaRPr b="0" lang="en-US" sz="19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120" name="Text Placeholder 2"/>
          <p:cNvSpPr/>
          <p:nvPr/>
        </p:nvSpPr>
        <p:spPr>
          <a:xfrm>
            <a:off x="12314160" y="2020320"/>
            <a:ext cx="2011320" cy="521280"/>
          </a:xfrm>
          <a:prstGeom prst="roundRect">
            <a:avLst>
              <a:gd name="adj" fmla="val 50000"/>
            </a:avLst>
          </a:prstGeom>
          <a:solidFill>
            <a:srgbClr val="e2ebe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1828800">
              <a:lnSpc>
                <a:spcPct val="93000"/>
              </a:lnSpc>
              <a:tabLst>
                <a:tab algn="l" pos="0"/>
              </a:tabLst>
            </a:pPr>
            <a:r>
              <a:rPr b="0" lang="en-US" sz="2000" spc="-21" strike="noStrike">
                <a:solidFill>
                  <a:schemeClr val="dk1"/>
                </a:solidFill>
                <a:latin typeface="Avantt SemiBold"/>
              </a:rPr>
              <a:t>Click to edit Master text styles</a:t>
            </a:r>
            <a:endParaRPr b="0" lang="et-E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12314160" y="4226040"/>
            <a:ext cx="806760" cy="157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90000" anchor="t">
            <a:noAutofit/>
          </a:bodyPr>
          <a:p>
            <a:pPr indent="0" defTabSz="1828800">
              <a:lnSpc>
                <a:spcPct val="100000"/>
              </a:lnSpc>
              <a:spcAft>
                <a:spcPts val="1800"/>
              </a:spcAft>
              <a:buNone/>
              <a:tabLst>
                <a:tab algn="l" pos="0"/>
              </a:tabLst>
            </a:pPr>
            <a:r>
              <a:rPr b="0" i="1" lang="en-US" sz="2200" spc="-1" strike="noStrike">
                <a:solidFill>
                  <a:schemeClr val="dk1"/>
                </a:solidFill>
                <a:latin typeface="Avantt Italic"/>
              </a:rPr>
              <a:t>00</a:t>
            </a:r>
            <a:endParaRPr b="0" lang="en-US" sz="22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 type="body"/>
          </p:nvPr>
        </p:nvSpPr>
        <p:spPr>
          <a:xfrm>
            <a:off x="12314160" y="2876040"/>
            <a:ext cx="11744280" cy="112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3000" spc="-21" strike="noStrike">
                <a:solidFill>
                  <a:schemeClr val="dk1"/>
                </a:solidFill>
                <a:latin typeface="Avantt"/>
              </a:rPr>
              <a:t>Click to edit Master text styles</a:t>
            </a:r>
            <a:endParaRPr b="0" lang="en-US" sz="3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 type="body"/>
          </p:nvPr>
        </p:nvSpPr>
        <p:spPr>
          <a:xfrm>
            <a:off x="13170240" y="4032720"/>
            <a:ext cx="10816920" cy="180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92000"/>
              </a:lnSpc>
              <a:buNone/>
              <a:tabLst>
                <a:tab algn="l" pos="0"/>
              </a:tabLst>
            </a:pPr>
            <a:r>
              <a:rPr b="0" lang="en-US" sz="4000" spc="-1" strike="noStrike">
                <a:solidFill>
                  <a:schemeClr val="dk1"/>
                </a:solidFill>
                <a:latin typeface="Avantt SemiBold"/>
              </a:rPr>
              <a:t>Click to edit Master text styles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124" name="PlaceHolder 8"/>
          <p:cNvSpPr>
            <a:spLocks noGrp="1"/>
          </p:cNvSpPr>
          <p:nvPr>
            <p:ph type="body"/>
          </p:nvPr>
        </p:nvSpPr>
        <p:spPr>
          <a:xfrm>
            <a:off x="12314160" y="5931360"/>
            <a:ext cx="11744280" cy="112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3000" spc="-21" strike="noStrike">
                <a:solidFill>
                  <a:schemeClr val="dk1"/>
                </a:solidFill>
                <a:latin typeface="Avantt"/>
              </a:rPr>
              <a:t>Click to edit Master text styles</a:t>
            </a:r>
            <a:endParaRPr b="0" lang="en-US" sz="3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125" name="Text Placeholder 2"/>
          <p:cNvSpPr/>
          <p:nvPr/>
        </p:nvSpPr>
        <p:spPr>
          <a:xfrm>
            <a:off x="646920" y="8387280"/>
            <a:ext cx="2011320" cy="521280"/>
          </a:xfrm>
          <a:prstGeom prst="roundRect">
            <a:avLst>
              <a:gd name="adj" fmla="val 50000"/>
            </a:avLst>
          </a:prstGeom>
          <a:solidFill>
            <a:srgbClr val="e2ebe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1828800">
              <a:lnSpc>
                <a:spcPct val="93000"/>
              </a:lnSpc>
              <a:tabLst>
                <a:tab algn="l" pos="0"/>
              </a:tabLst>
            </a:pPr>
            <a:r>
              <a:rPr b="0" lang="en-US" sz="2000" spc="-21" strike="noStrike">
                <a:solidFill>
                  <a:schemeClr val="dk1"/>
                </a:solidFill>
                <a:latin typeface="Avantt SemiBold"/>
              </a:rPr>
              <a:t>Click to edit Master text styles</a:t>
            </a:r>
            <a:endParaRPr b="0" lang="et-E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9"/>
          <p:cNvSpPr>
            <a:spLocks noGrp="1"/>
          </p:cNvSpPr>
          <p:nvPr>
            <p:ph type="body"/>
          </p:nvPr>
        </p:nvSpPr>
        <p:spPr>
          <a:xfrm>
            <a:off x="646920" y="9243000"/>
            <a:ext cx="11744280" cy="1596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3000" spc="-21" strike="noStrike">
                <a:solidFill>
                  <a:schemeClr val="dk1"/>
                </a:solidFill>
                <a:latin typeface="Avantt"/>
              </a:rPr>
              <a:t>Click to edit Master text styles</a:t>
            </a:r>
            <a:endParaRPr b="0" lang="en-US" sz="3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127" name="PlaceHolder 10"/>
          <p:cNvSpPr>
            <a:spLocks noGrp="1"/>
          </p:cNvSpPr>
          <p:nvPr>
            <p:ph type="body"/>
          </p:nvPr>
        </p:nvSpPr>
        <p:spPr>
          <a:xfrm>
            <a:off x="13187160" y="8060400"/>
            <a:ext cx="10816920" cy="572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algn="r" defTabSz="1828800">
              <a:lnSpc>
                <a:spcPct val="70000"/>
              </a:lnSpc>
              <a:buNone/>
              <a:tabLst>
                <a:tab algn="l" pos="0"/>
              </a:tabLst>
            </a:pPr>
            <a:r>
              <a:rPr b="0" lang="en-US" sz="19000" spc="-500" strike="noStrike">
                <a:solidFill>
                  <a:schemeClr val="dk1"/>
                </a:solidFill>
                <a:latin typeface="Avantt SemiBold"/>
              </a:rPr>
              <a:t>Click to edit Master text styles</a:t>
            </a:r>
            <a:endParaRPr b="0" lang="en-US" sz="19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128" name="PlaceHolder 11"/>
          <p:cNvSpPr>
            <a:spLocks noGrp="1"/>
          </p:cNvSpPr>
          <p:nvPr>
            <p:ph type="body"/>
          </p:nvPr>
        </p:nvSpPr>
        <p:spPr>
          <a:xfrm>
            <a:off x="663840" y="11212560"/>
            <a:ext cx="3585960" cy="112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92000"/>
              </a:lnSpc>
              <a:buNone/>
              <a:tabLst>
                <a:tab algn="l" pos="0"/>
              </a:tabLst>
            </a:pPr>
            <a:r>
              <a:rPr b="0" lang="en-US" sz="9000" spc="-151" strike="noStrike">
                <a:solidFill>
                  <a:schemeClr val="dk1"/>
                </a:solidFill>
                <a:latin typeface="Avantt SemiBold"/>
              </a:rPr>
              <a:t>00</a:t>
            </a:r>
            <a:endParaRPr b="0" lang="en-US" sz="9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129" name="PlaceHolder 12"/>
          <p:cNvSpPr>
            <a:spLocks noGrp="1"/>
          </p:cNvSpPr>
          <p:nvPr>
            <p:ph type="body"/>
          </p:nvPr>
        </p:nvSpPr>
        <p:spPr>
          <a:xfrm>
            <a:off x="663840" y="12341160"/>
            <a:ext cx="3585960" cy="112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3000" spc="-21" strike="noStrike">
                <a:solidFill>
                  <a:schemeClr val="dk1"/>
                </a:solidFill>
                <a:latin typeface="Avantt"/>
              </a:rPr>
              <a:t>Click to edit Master text styles</a:t>
            </a:r>
            <a:endParaRPr b="0" lang="en-US" sz="3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130" name="PlaceHolder 13"/>
          <p:cNvSpPr>
            <a:spLocks noGrp="1"/>
          </p:cNvSpPr>
          <p:nvPr>
            <p:ph type="body"/>
          </p:nvPr>
        </p:nvSpPr>
        <p:spPr>
          <a:xfrm>
            <a:off x="4609440" y="11212560"/>
            <a:ext cx="4568040" cy="112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92000"/>
              </a:lnSpc>
              <a:buNone/>
              <a:tabLst>
                <a:tab algn="l" pos="0"/>
              </a:tabLst>
            </a:pPr>
            <a:r>
              <a:rPr b="0" lang="en-US" sz="9000" spc="-151" strike="noStrike">
                <a:solidFill>
                  <a:schemeClr val="dk1"/>
                </a:solidFill>
                <a:latin typeface="Avantt SemiBold"/>
              </a:rPr>
              <a:t>00</a:t>
            </a:r>
            <a:endParaRPr b="0" lang="en-US" sz="9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131" name="PlaceHolder 14"/>
          <p:cNvSpPr>
            <a:spLocks noGrp="1"/>
          </p:cNvSpPr>
          <p:nvPr>
            <p:ph type="body"/>
          </p:nvPr>
        </p:nvSpPr>
        <p:spPr>
          <a:xfrm>
            <a:off x="4609440" y="12341160"/>
            <a:ext cx="4568040" cy="112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3000" spc="-21" strike="noStrike">
                <a:solidFill>
                  <a:schemeClr val="dk1"/>
                </a:solidFill>
                <a:latin typeface="Avantt"/>
              </a:rPr>
              <a:t>Click to edit Master text styles</a:t>
            </a:r>
            <a:endParaRPr b="0" lang="en-US" sz="3000" spc="-1" strike="noStrike">
              <a:solidFill>
                <a:schemeClr val="dk2"/>
              </a:solidFill>
              <a:latin typeface="Avant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1" r:id="rId4"/>
  </p:sldLayoutIdLst>
</p:sldMaster>
</file>

<file path=ppt/slideMasters/slideMaster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11b1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387360" y="3713400"/>
            <a:ext cx="11260080" cy="3477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77000"/>
              </a:lnSpc>
              <a:buNone/>
            </a:pPr>
            <a:r>
              <a:rPr b="0" lang="en-GB" sz="9000" spc="-202" strike="noStrike">
                <a:solidFill>
                  <a:schemeClr val="lt2"/>
                </a:solidFill>
                <a:latin typeface="Avantt SemiBold"/>
              </a:rPr>
              <a:t>Add title here</a:t>
            </a:r>
            <a:endParaRPr b="0" lang="en-US" sz="9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12331080" y="3538440"/>
            <a:ext cx="11727000" cy="99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marL="1074600" indent="-1074600" defTabSz="1828800">
              <a:lnSpc>
                <a:spcPct val="93000"/>
              </a:lnSpc>
              <a:buSzPct val="100000"/>
              <a:buBlip>
                <a:blip r:embed="rId2"/>
              </a:buBlip>
            </a:pPr>
            <a:r>
              <a:rPr b="0" lang="en-GB" sz="6000" spc="-1" strike="noStrike">
                <a:solidFill>
                  <a:schemeClr val="lt2"/>
                </a:solidFill>
                <a:latin typeface="Avantt"/>
              </a:rPr>
              <a:t>Click to add first level text</a:t>
            </a:r>
            <a:endParaRPr b="0" lang="en-US" sz="6000" spc="-1" strike="noStrike">
              <a:solidFill>
                <a:schemeClr val="dk2"/>
              </a:solidFill>
              <a:latin typeface="Avantt"/>
            </a:endParaRPr>
          </a:p>
          <a:p>
            <a:pPr lvl="1" marL="1616040" indent="-541440" defTabSz="1828800">
              <a:lnSpc>
                <a:spcPct val="93000"/>
              </a:lnSpc>
              <a:buClr>
                <a:srgbClr val="73ec71"/>
              </a:buClr>
              <a:buFont typeface="Arial"/>
              <a:buChar char="•"/>
            </a:pPr>
            <a:r>
              <a:rPr b="0" lang="en-GB" sz="4000" spc="-1" strike="noStrike">
                <a:solidFill>
                  <a:schemeClr val="lt2"/>
                </a:solidFill>
                <a:latin typeface="Avantt"/>
              </a:rPr>
              <a:t>Second level text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  <a:p>
            <a:pPr lvl="2" marL="2147760" indent="-531720" defTabSz="1828800">
              <a:lnSpc>
                <a:spcPct val="93000"/>
              </a:lnSpc>
              <a:buClr>
                <a:srgbClr val="73ec71"/>
              </a:buClr>
              <a:buFont typeface="Arial"/>
              <a:buChar char="•"/>
            </a:pPr>
            <a:r>
              <a:rPr b="0" lang="en-GB" sz="4000" spc="-1" strike="noStrike">
                <a:solidFill>
                  <a:schemeClr val="lt2"/>
                </a:solidFill>
                <a:latin typeface="Avantt"/>
              </a:rPr>
              <a:t>Third level text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  <a:p>
            <a:pPr lvl="3" marL="2689200" indent="-541440" defTabSz="1828800">
              <a:lnSpc>
                <a:spcPct val="93000"/>
              </a:lnSpc>
              <a:buClr>
                <a:srgbClr val="73ec71"/>
              </a:buClr>
              <a:buFont typeface="Arial"/>
              <a:buChar char="•"/>
            </a:pPr>
            <a:r>
              <a:rPr b="0" lang="en-GB" sz="4000" spc="-1" strike="noStrike">
                <a:solidFill>
                  <a:schemeClr val="lt2"/>
                </a:solidFill>
                <a:latin typeface="Avantt"/>
              </a:rPr>
              <a:t>Fourth level text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  <a:p>
            <a:pPr lvl="4" marL="3232080" indent="-542880" defTabSz="1828800">
              <a:lnSpc>
                <a:spcPct val="93000"/>
              </a:lnSpc>
              <a:buClr>
                <a:srgbClr val="73ec71"/>
              </a:buClr>
              <a:buFont typeface="Arial"/>
              <a:buChar char="•"/>
            </a:pPr>
            <a:r>
              <a:rPr b="0" lang="en-GB" sz="4000" spc="-1" strike="noStrike">
                <a:solidFill>
                  <a:schemeClr val="lt2"/>
                </a:solidFill>
                <a:latin typeface="Avantt"/>
              </a:rPr>
              <a:t>Fifth level text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dt" idx="46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lt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lt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 type="ftr" idx="47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ffffff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36" name="PlaceHolder 5"/>
          <p:cNvSpPr>
            <a:spLocks noGrp="1"/>
          </p:cNvSpPr>
          <p:nvPr>
            <p:ph type="sldNum" idx="48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lt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9A275153-A995-41AD-833D-935203523069}" type="slidenum">
              <a:rPr b="0" lang="fi-FI" sz="1400" spc="-1" strike="noStrike">
                <a:solidFill>
                  <a:schemeClr val="lt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137" name="Graphic 3" descr="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  <p:sp>
        <p:nvSpPr>
          <p:cNvPr id="138" name="Text Placeholder 2"/>
          <p:cNvSpPr/>
          <p:nvPr/>
        </p:nvSpPr>
        <p:spPr>
          <a:xfrm>
            <a:off x="387360" y="12822840"/>
            <a:ext cx="2403720" cy="52128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1828800">
              <a:lnSpc>
                <a:spcPct val="93000"/>
              </a:lnSpc>
              <a:tabLst>
                <a:tab algn="l" pos="0"/>
              </a:tabLst>
            </a:pPr>
            <a:r>
              <a:rPr b="0" lang="en-US" sz="2000" spc="-21" strike="noStrike">
                <a:solidFill>
                  <a:schemeClr val="dk1"/>
                </a:solidFill>
                <a:latin typeface="Avantt SemiBold"/>
              </a:rPr>
              <a:t>Click to edit Master text styles</a:t>
            </a:r>
            <a:endParaRPr b="0" lang="et-E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3" r:id="rId5"/>
  </p:sldLayoutIdLst>
</p:sldMaster>
</file>

<file path=ppt/slideMasters/slideMaster1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387360" y="3713400"/>
            <a:ext cx="11260080" cy="3477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77000"/>
              </a:lnSpc>
              <a:buNone/>
            </a:pPr>
            <a:r>
              <a:rPr b="0" lang="en-GB" sz="9000" spc="-202" strike="noStrike">
                <a:solidFill>
                  <a:schemeClr val="lt2"/>
                </a:solidFill>
                <a:latin typeface="Avantt SemiBold"/>
              </a:rPr>
              <a:t>Add title here</a:t>
            </a:r>
            <a:endParaRPr b="0" lang="en-US" sz="9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12331080" y="3538440"/>
            <a:ext cx="11727000" cy="99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marL="1074600" indent="-1074600" defTabSz="1828800">
              <a:lnSpc>
                <a:spcPct val="93000"/>
              </a:lnSpc>
              <a:buSzPct val="100000"/>
              <a:buBlip>
                <a:blip r:embed="rId3"/>
              </a:buBlip>
            </a:pPr>
            <a:r>
              <a:rPr b="0" lang="en-GB" sz="6000" spc="-1" strike="noStrike">
                <a:solidFill>
                  <a:schemeClr val="lt2"/>
                </a:solidFill>
                <a:latin typeface="Avantt"/>
              </a:rPr>
              <a:t>Click to add first level text</a:t>
            </a:r>
            <a:endParaRPr b="0" lang="en-US" sz="6000" spc="-1" strike="noStrike">
              <a:solidFill>
                <a:schemeClr val="dk2"/>
              </a:solidFill>
              <a:latin typeface="Avantt"/>
            </a:endParaRPr>
          </a:p>
          <a:p>
            <a:pPr lvl="1" marL="1616040" indent="-541440" defTabSz="1828800">
              <a:lnSpc>
                <a:spcPct val="93000"/>
              </a:lnSpc>
              <a:buClr>
                <a:srgbClr val="73ec71"/>
              </a:buClr>
              <a:buFont typeface="Arial"/>
              <a:buChar char="•"/>
            </a:pPr>
            <a:r>
              <a:rPr b="0" lang="en-GB" sz="4000" spc="-1" strike="noStrike">
                <a:solidFill>
                  <a:schemeClr val="lt2"/>
                </a:solidFill>
                <a:latin typeface="Avantt"/>
              </a:rPr>
              <a:t>Second level text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  <a:p>
            <a:pPr lvl="2" marL="2147760" indent="-531720" defTabSz="1828800">
              <a:lnSpc>
                <a:spcPct val="93000"/>
              </a:lnSpc>
              <a:buClr>
                <a:srgbClr val="73ec71"/>
              </a:buClr>
              <a:buFont typeface="Arial"/>
              <a:buChar char="•"/>
            </a:pPr>
            <a:r>
              <a:rPr b="0" lang="en-GB" sz="4000" spc="-1" strike="noStrike">
                <a:solidFill>
                  <a:schemeClr val="lt2"/>
                </a:solidFill>
                <a:latin typeface="Avantt"/>
              </a:rPr>
              <a:t>Third level text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  <a:p>
            <a:pPr lvl="3" marL="2689200" indent="-541440" defTabSz="1828800">
              <a:lnSpc>
                <a:spcPct val="93000"/>
              </a:lnSpc>
              <a:buClr>
                <a:srgbClr val="73ec71"/>
              </a:buClr>
              <a:buFont typeface="Arial"/>
              <a:buChar char="•"/>
            </a:pPr>
            <a:r>
              <a:rPr b="0" lang="en-GB" sz="4000" spc="-1" strike="noStrike">
                <a:solidFill>
                  <a:schemeClr val="lt2"/>
                </a:solidFill>
                <a:latin typeface="Avantt"/>
              </a:rPr>
              <a:t>Fourth level text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  <a:p>
            <a:pPr lvl="4" marL="3232080" indent="-542880" defTabSz="1828800">
              <a:lnSpc>
                <a:spcPct val="93000"/>
              </a:lnSpc>
              <a:buClr>
                <a:srgbClr val="73ec71"/>
              </a:buClr>
              <a:buFont typeface="Arial"/>
              <a:buChar char="•"/>
            </a:pPr>
            <a:r>
              <a:rPr b="0" lang="en-GB" sz="4000" spc="-1" strike="noStrike">
                <a:solidFill>
                  <a:schemeClr val="lt2"/>
                </a:solidFill>
                <a:latin typeface="Avantt"/>
              </a:rPr>
              <a:t>Fifth level text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dt" idx="49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lt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lt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 type="ftr" idx="50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3" name="PlaceHolder 5"/>
          <p:cNvSpPr>
            <a:spLocks noGrp="1"/>
          </p:cNvSpPr>
          <p:nvPr>
            <p:ph type="sldNum" idx="51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lt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52116AC3-6D2C-4477-8DB7-82FFF00B2AB4}" type="slidenum">
              <a:rPr b="0" lang="fi-FI" sz="1400" spc="-1" strike="noStrike">
                <a:solidFill>
                  <a:schemeClr val="lt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44" name="Graphic 3" descr="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  <p:sp>
        <p:nvSpPr>
          <p:cNvPr id="145" name="Text Placeholder 2"/>
          <p:cNvSpPr/>
          <p:nvPr/>
        </p:nvSpPr>
        <p:spPr>
          <a:xfrm>
            <a:off x="387360" y="12822840"/>
            <a:ext cx="2403720" cy="52128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1828800">
              <a:lnSpc>
                <a:spcPct val="93000"/>
              </a:lnSpc>
              <a:tabLst>
                <a:tab algn="l" pos="0"/>
              </a:tabLst>
            </a:pPr>
            <a:r>
              <a:rPr b="0" lang="en-US" sz="2000" spc="-21" strike="noStrike">
                <a:solidFill>
                  <a:schemeClr val="dk1"/>
                </a:solidFill>
                <a:latin typeface="Avantt SemiBold"/>
              </a:rPr>
              <a:t>Click to edit Master text styles</a:t>
            </a:r>
            <a:endParaRPr b="0" lang="et-E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5" r:id="rId6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64400" y="3749760"/>
            <a:ext cx="23469480" cy="855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77000"/>
              </a:lnSpc>
              <a:buNone/>
            </a:pPr>
            <a:r>
              <a:rPr b="0" lang="en-GB" sz="35000" spc="-2002" strike="noStrike">
                <a:solidFill>
                  <a:schemeClr val="dk2"/>
                </a:solidFill>
                <a:latin typeface="Avantt SemiBold"/>
              </a:rPr>
              <a:t>Add title here</a:t>
            </a:r>
            <a:endParaRPr b="0" lang="en-US" sz="35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dt" idx="1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ftr" idx="2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sldNum" idx="3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48ED50B1-FC9E-4920-A0A3-4FAB0CDD5BED}" type="slidenum">
              <a:rPr b="0" lang="fi-FI" sz="1400" spc="-1" strike="noStrike">
                <a:solidFill>
                  <a:schemeClr val="dk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6" name="Graphic 3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4"/>
  </p:sldLayoutIdLst>
</p:sldMaster>
</file>

<file path=ppt/slideMasters/slideMaster2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11b1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387360" y="3713400"/>
            <a:ext cx="11260080" cy="3477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77000"/>
              </a:lnSpc>
              <a:buNone/>
            </a:pPr>
            <a:r>
              <a:rPr b="0" lang="en-GB" sz="9000" spc="-202" strike="noStrike">
                <a:solidFill>
                  <a:schemeClr val="lt2"/>
                </a:solidFill>
                <a:latin typeface="Avantt SemiBold"/>
              </a:rPr>
              <a:t>Add title here</a:t>
            </a:r>
            <a:endParaRPr b="0" lang="en-US" sz="9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dt" idx="52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lt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lt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ftr" idx="53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ffffff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sldNum" idx="54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lt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42BD9FD2-30B6-45F6-B6E7-E2EF789AB98A}" type="slidenum">
              <a:rPr b="0" lang="fi-FI" sz="1400" spc="-1" strike="noStrike">
                <a:solidFill>
                  <a:schemeClr val="lt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150" name="Graphic 3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  <p:sp>
        <p:nvSpPr>
          <p:cNvPr id="151" name="PlaceHolder 5"/>
          <p:cNvSpPr>
            <a:spLocks noGrp="1"/>
          </p:cNvSpPr>
          <p:nvPr>
            <p:ph type="body"/>
          </p:nvPr>
        </p:nvSpPr>
        <p:spPr>
          <a:xfrm>
            <a:off x="387360" y="10455840"/>
            <a:ext cx="5714640" cy="2872080"/>
          </a:xfrm>
          <a:prstGeom prst="rect">
            <a:avLst/>
          </a:prstGeom>
          <a:solidFill>
            <a:srgbClr val="73ec71"/>
          </a:solidFill>
          <a:ln w="3240">
            <a:noFill/>
          </a:ln>
        </p:spPr>
        <p:txBody>
          <a:bodyPr lIns="0" rIns="0" tIns="0" bIns="0" anchor="ctr">
            <a:noAutofit/>
          </a:bodyPr>
          <a:p>
            <a:pPr indent="0" algn="ct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GB" sz="4000" spc="-1" strike="noStrike">
                <a:solidFill>
                  <a:schemeClr val="dk2"/>
                </a:solidFill>
                <a:latin typeface="Avantt"/>
              </a:rPr>
              <a:t>Add text here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152" name="PlaceHolder 6"/>
          <p:cNvSpPr>
            <a:spLocks noGrp="1"/>
          </p:cNvSpPr>
          <p:nvPr>
            <p:ph type="body"/>
          </p:nvPr>
        </p:nvSpPr>
        <p:spPr>
          <a:xfrm>
            <a:off x="6361920" y="10455840"/>
            <a:ext cx="5714640" cy="2872080"/>
          </a:xfrm>
          <a:prstGeom prst="rect">
            <a:avLst/>
          </a:prstGeom>
          <a:solidFill>
            <a:srgbClr val="73ec71"/>
          </a:solidFill>
          <a:ln w="3240">
            <a:noFill/>
          </a:ln>
        </p:spPr>
        <p:txBody>
          <a:bodyPr lIns="0" rIns="0" tIns="0" bIns="0" anchor="ctr">
            <a:noAutofit/>
          </a:bodyPr>
          <a:p>
            <a:pPr indent="0" algn="ct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GB" sz="4000" spc="-1" strike="noStrike">
                <a:solidFill>
                  <a:schemeClr val="dk2"/>
                </a:solidFill>
                <a:latin typeface="Avantt"/>
              </a:rPr>
              <a:t>Add text here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153" name="PlaceHolder 7"/>
          <p:cNvSpPr>
            <a:spLocks noGrp="1"/>
          </p:cNvSpPr>
          <p:nvPr>
            <p:ph type="body"/>
          </p:nvPr>
        </p:nvSpPr>
        <p:spPr>
          <a:xfrm>
            <a:off x="12336480" y="10455840"/>
            <a:ext cx="5714640" cy="2872080"/>
          </a:xfrm>
          <a:prstGeom prst="rect">
            <a:avLst/>
          </a:prstGeom>
          <a:solidFill>
            <a:srgbClr val="73ec71"/>
          </a:solidFill>
          <a:ln w="3240">
            <a:noFill/>
          </a:ln>
        </p:spPr>
        <p:txBody>
          <a:bodyPr lIns="0" rIns="0" tIns="0" bIns="0" anchor="ctr">
            <a:noAutofit/>
          </a:bodyPr>
          <a:p>
            <a:pPr indent="0" algn="ct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GB" sz="4000" spc="-1" strike="noStrike">
                <a:solidFill>
                  <a:schemeClr val="dk2"/>
                </a:solidFill>
                <a:latin typeface="Avantt"/>
              </a:rPr>
              <a:t>Add text here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154" name="PlaceHolder 8"/>
          <p:cNvSpPr>
            <a:spLocks noGrp="1"/>
          </p:cNvSpPr>
          <p:nvPr>
            <p:ph type="body"/>
          </p:nvPr>
        </p:nvSpPr>
        <p:spPr>
          <a:xfrm>
            <a:off x="18311400" y="10455840"/>
            <a:ext cx="5714640" cy="2872080"/>
          </a:xfrm>
          <a:prstGeom prst="rect">
            <a:avLst/>
          </a:prstGeom>
          <a:solidFill>
            <a:srgbClr val="73ec71"/>
          </a:solidFill>
          <a:ln w="3240">
            <a:noFill/>
          </a:ln>
        </p:spPr>
        <p:txBody>
          <a:bodyPr lIns="0" rIns="0" tIns="0" bIns="0" anchor="ctr">
            <a:noAutofit/>
          </a:bodyPr>
          <a:p>
            <a:pPr indent="0" algn="ct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GB" sz="4000" spc="-1" strike="noStrike">
                <a:solidFill>
                  <a:schemeClr val="dk2"/>
                </a:solidFill>
                <a:latin typeface="Avantt"/>
              </a:rPr>
              <a:t>Add text here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7" r:id="rId4"/>
  </p:sldLayoutIdLst>
</p:sldMaster>
</file>

<file path=ppt/slideMasters/slideMaster2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387360" y="3713400"/>
            <a:ext cx="11260080" cy="3477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77000"/>
              </a:lnSpc>
              <a:buNone/>
            </a:pPr>
            <a:r>
              <a:rPr b="0" lang="en-GB" sz="9000" spc="-202" strike="noStrike">
                <a:solidFill>
                  <a:schemeClr val="lt2"/>
                </a:solidFill>
                <a:latin typeface="Avantt SemiBold"/>
              </a:rPr>
              <a:t>Add title here</a:t>
            </a:r>
            <a:endParaRPr b="0" lang="en-US" sz="9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dt" idx="55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lt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lt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ftr" idx="56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 type="sldNum" idx="57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lt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A2315E35-F238-44ED-8829-AB6FB9F50204}" type="slidenum">
              <a:rPr b="0" lang="fi-FI" sz="1400" spc="-1" strike="noStrike">
                <a:solidFill>
                  <a:schemeClr val="lt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59" name="Graphic 3" descr="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  <p:sp>
        <p:nvSpPr>
          <p:cNvPr id="160" name="PlaceHolder 5"/>
          <p:cNvSpPr>
            <a:spLocks noGrp="1"/>
          </p:cNvSpPr>
          <p:nvPr>
            <p:ph type="body"/>
          </p:nvPr>
        </p:nvSpPr>
        <p:spPr>
          <a:xfrm>
            <a:off x="387360" y="10455840"/>
            <a:ext cx="5714640" cy="2872080"/>
          </a:xfrm>
          <a:prstGeom prst="rect">
            <a:avLst/>
          </a:prstGeom>
          <a:solidFill>
            <a:srgbClr val="73ec71"/>
          </a:solidFill>
          <a:ln w="3240">
            <a:noFill/>
          </a:ln>
        </p:spPr>
        <p:txBody>
          <a:bodyPr lIns="0" rIns="0" tIns="0" bIns="0" anchor="ctr">
            <a:noAutofit/>
          </a:bodyPr>
          <a:p>
            <a:pPr indent="0" algn="ct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GB" sz="4000" spc="-1" strike="noStrike">
                <a:solidFill>
                  <a:schemeClr val="dk2"/>
                </a:solidFill>
                <a:latin typeface="Avantt"/>
              </a:rPr>
              <a:t>Add text here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161" name="PlaceHolder 6"/>
          <p:cNvSpPr>
            <a:spLocks noGrp="1"/>
          </p:cNvSpPr>
          <p:nvPr>
            <p:ph type="body"/>
          </p:nvPr>
        </p:nvSpPr>
        <p:spPr>
          <a:xfrm>
            <a:off x="6361920" y="10455840"/>
            <a:ext cx="5714640" cy="2872080"/>
          </a:xfrm>
          <a:prstGeom prst="rect">
            <a:avLst/>
          </a:prstGeom>
          <a:solidFill>
            <a:srgbClr val="73ec71"/>
          </a:solidFill>
          <a:ln w="3240">
            <a:noFill/>
          </a:ln>
        </p:spPr>
        <p:txBody>
          <a:bodyPr lIns="0" rIns="0" tIns="0" bIns="0" anchor="ctr">
            <a:noAutofit/>
          </a:bodyPr>
          <a:p>
            <a:pPr indent="0" algn="ct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GB" sz="4000" spc="-1" strike="noStrike">
                <a:solidFill>
                  <a:schemeClr val="dk2"/>
                </a:solidFill>
                <a:latin typeface="Avantt"/>
              </a:rPr>
              <a:t>Add text here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162" name="PlaceHolder 7"/>
          <p:cNvSpPr>
            <a:spLocks noGrp="1"/>
          </p:cNvSpPr>
          <p:nvPr>
            <p:ph type="body"/>
          </p:nvPr>
        </p:nvSpPr>
        <p:spPr>
          <a:xfrm>
            <a:off x="12336480" y="10455840"/>
            <a:ext cx="5714640" cy="2872080"/>
          </a:xfrm>
          <a:prstGeom prst="rect">
            <a:avLst/>
          </a:prstGeom>
          <a:solidFill>
            <a:srgbClr val="73ec71"/>
          </a:solidFill>
          <a:ln w="3240">
            <a:noFill/>
          </a:ln>
        </p:spPr>
        <p:txBody>
          <a:bodyPr lIns="0" rIns="0" tIns="0" bIns="0" anchor="ctr">
            <a:noAutofit/>
          </a:bodyPr>
          <a:p>
            <a:pPr indent="0" algn="ct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GB" sz="4000" spc="-1" strike="noStrike">
                <a:solidFill>
                  <a:schemeClr val="dk2"/>
                </a:solidFill>
                <a:latin typeface="Avantt"/>
              </a:rPr>
              <a:t>Add text here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163" name="PlaceHolder 8"/>
          <p:cNvSpPr>
            <a:spLocks noGrp="1"/>
          </p:cNvSpPr>
          <p:nvPr>
            <p:ph type="body"/>
          </p:nvPr>
        </p:nvSpPr>
        <p:spPr>
          <a:xfrm>
            <a:off x="18311400" y="10455840"/>
            <a:ext cx="5714640" cy="2872080"/>
          </a:xfrm>
          <a:prstGeom prst="rect">
            <a:avLst/>
          </a:prstGeom>
          <a:solidFill>
            <a:srgbClr val="73ec71"/>
          </a:solidFill>
          <a:ln w="3240">
            <a:noFill/>
          </a:ln>
        </p:spPr>
        <p:txBody>
          <a:bodyPr lIns="0" rIns="0" tIns="0" bIns="0" anchor="ctr">
            <a:noAutofit/>
          </a:bodyPr>
          <a:p>
            <a:pPr indent="0" algn="ct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GB" sz="4000" spc="-1" strike="noStrike">
                <a:solidFill>
                  <a:schemeClr val="dk2"/>
                </a:solidFill>
                <a:latin typeface="Avantt"/>
              </a:rPr>
              <a:t>Add text here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9" r:id="rId5"/>
  </p:sldLayoutIdLst>
</p:sldMaster>
</file>

<file path=ppt/slideMasters/slideMaster2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2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387360" y="3713400"/>
            <a:ext cx="11260080" cy="3477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77000"/>
              </a:lnSpc>
              <a:buNone/>
            </a:pPr>
            <a:r>
              <a:rPr b="0" lang="en-GB" sz="9000" spc="-202" strike="noStrike">
                <a:solidFill>
                  <a:schemeClr val="dk2"/>
                </a:solidFill>
                <a:latin typeface="Avantt SemiBold"/>
              </a:rPr>
              <a:t>Add title here</a:t>
            </a:r>
            <a:endParaRPr b="0" lang="en-US" sz="9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12331080" y="3538440"/>
            <a:ext cx="11727000" cy="980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marL="719280" indent="-719280" defTabSz="1828800">
              <a:lnSpc>
                <a:spcPct val="93000"/>
              </a:lnSpc>
              <a:buSzPct val="100000"/>
              <a:buBlip>
                <a:blip r:embed="rId2"/>
              </a:buBlip>
            </a:pPr>
            <a:r>
              <a:rPr b="0" lang="en-GB" sz="4000" spc="-1" strike="noStrike">
                <a:solidFill>
                  <a:schemeClr val="dk2"/>
                </a:solidFill>
                <a:latin typeface="Avantt"/>
              </a:rPr>
              <a:t>Click to add first level text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  <a:p>
            <a:pPr lvl="1" marL="1252440" indent="-533520" defTabSz="1828800">
              <a:lnSpc>
                <a:spcPct val="93000"/>
              </a:lnSpc>
              <a:buClr>
                <a:srgbClr val="011b18"/>
              </a:buClr>
              <a:buFont typeface="Arial"/>
              <a:buChar char="•"/>
            </a:pPr>
            <a:r>
              <a:rPr b="0" lang="en-GB" sz="4000" spc="-1" strike="noStrike">
                <a:solidFill>
                  <a:schemeClr val="dk2"/>
                </a:solidFill>
                <a:latin typeface="Avantt"/>
              </a:rPr>
              <a:t>Second level text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  <a:p>
            <a:pPr lvl="2" marL="1793880" indent="-541440" defTabSz="1828800">
              <a:lnSpc>
                <a:spcPct val="93000"/>
              </a:lnSpc>
              <a:buClr>
                <a:srgbClr val="011b18"/>
              </a:buClr>
              <a:buFont typeface="Arial"/>
              <a:buChar char="•"/>
            </a:pPr>
            <a:r>
              <a:rPr b="0" lang="en-GB" sz="4000" spc="-1" strike="noStrike">
                <a:solidFill>
                  <a:schemeClr val="dk2"/>
                </a:solidFill>
                <a:latin typeface="Avantt"/>
              </a:rPr>
              <a:t>Third level text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  <a:p>
            <a:pPr lvl="3" marL="2335320" indent="-541440" defTabSz="1828800">
              <a:lnSpc>
                <a:spcPct val="93000"/>
              </a:lnSpc>
              <a:buClr>
                <a:srgbClr val="011b18"/>
              </a:buClr>
              <a:buFont typeface="Arial"/>
              <a:buChar char="•"/>
            </a:pPr>
            <a:r>
              <a:rPr b="0" lang="en-GB" sz="4000" spc="-1" strike="noStrike">
                <a:solidFill>
                  <a:schemeClr val="dk2"/>
                </a:solidFill>
                <a:latin typeface="Avantt"/>
              </a:rPr>
              <a:t>Fourth level text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  <a:p>
            <a:pPr lvl="4" marL="2689200" indent="-353880" defTabSz="1828800">
              <a:lnSpc>
                <a:spcPct val="93000"/>
              </a:lnSpc>
              <a:buClr>
                <a:srgbClr val="011b18"/>
              </a:buClr>
              <a:buFont typeface="Arial"/>
              <a:buChar char="•"/>
            </a:pPr>
            <a:r>
              <a:rPr b="0" lang="en-GB" sz="4000" spc="-1" strike="noStrike">
                <a:solidFill>
                  <a:schemeClr val="dk2"/>
                </a:solidFill>
                <a:latin typeface="Avantt"/>
              </a:rPr>
              <a:t>Fifth level text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dt" idx="58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ftr" idx="59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8" name="PlaceHolder 5"/>
          <p:cNvSpPr>
            <a:spLocks noGrp="1"/>
          </p:cNvSpPr>
          <p:nvPr>
            <p:ph type="sldNum" idx="60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A02A61B1-A724-4FE0-B632-9F8715BC5AE9}" type="slidenum">
              <a:rPr b="0" lang="fi-FI" sz="1400" spc="-1" strike="noStrike">
                <a:solidFill>
                  <a:schemeClr val="dk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69" name="Graphic 5" descr="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91" r:id="rId5"/>
  </p:sldLayoutIdLst>
</p:sldMaster>
</file>

<file path=ppt/slideMasters/slideMaster2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Free-form: Shape 8"/>
          <p:cNvSpPr/>
          <p:nvPr/>
        </p:nvSpPr>
        <p:spPr>
          <a:xfrm>
            <a:off x="8734680" y="9540000"/>
            <a:ext cx="1877760" cy="3779280"/>
          </a:xfrm>
          <a:custGeom>
            <a:avLst/>
            <a:gdLst>
              <a:gd name="textAreaLeft" fmla="*/ 0 w 1877760"/>
              <a:gd name="textAreaRight" fmla="*/ 1878120 w 1877760"/>
              <a:gd name="textAreaTop" fmla="*/ 0 h 3779280"/>
              <a:gd name="textAreaBottom" fmla="*/ 3779640 h 3779280"/>
            </a:gdLst>
            <a:ahLst/>
            <a:rect l="textAreaLeft" t="textAreaTop" r="textAreaRight" b="textAreaBottom"/>
            <a:pathLst>
              <a:path w="1878212" h="3779797">
                <a:moveTo>
                  <a:pt x="865676" y="3779798"/>
                </a:moveTo>
                <a:lnTo>
                  <a:pt x="865676" y="749734"/>
                </a:lnTo>
                <a:lnTo>
                  <a:pt x="1878212" y="749734"/>
                </a:lnTo>
                <a:lnTo>
                  <a:pt x="1878212" y="0"/>
                </a:lnTo>
                <a:lnTo>
                  <a:pt x="749738" y="0"/>
                </a:lnTo>
                <a:lnTo>
                  <a:pt x="0" y="749734"/>
                </a:lnTo>
                <a:lnTo>
                  <a:pt x="0" y="3779798"/>
                </a:lnTo>
                <a:lnTo>
                  <a:pt x="865676" y="3779798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173" name="Free-form: Shape 9"/>
          <p:cNvSpPr/>
          <p:nvPr/>
        </p:nvSpPr>
        <p:spPr>
          <a:xfrm>
            <a:off x="20898720" y="9540000"/>
            <a:ext cx="3102480" cy="3779640"/>
          </a:xfrm>
          <a:custGeom>
            <a:avLst/>
            <a:gdLst>
              <a:gd name="textAreaLeft" fmla="*/ 0 w 3102480"/>
              <a:gd name="textAreaRight" fmla="*/ 3102840 w 3102480"/>
              <a:gd name="textAreaTop" fmla="*/ 0 h 3779640"/>
              <a:gd name="textAreaBottom" fmla="*/ 3780000 h 3779640"/>
            </a:gdLst>
            <a:ahLst/>
            <a:rect l="textAreaLeft" t="textAreaTop" r="textAreaRight" b="textAreaBottom"/>
            <a:pathLst>
              <a:path w="3102912" h="3779898">
                <a:moveTo>
                  <a:pt x="2353070" y="0"/>
                </a:moveTo>
                <a:lnTo>
                  <a:pt x="0" y="0"/>
                </a:lnTo>
                <a:lnTo>
                  <a:pt x="0" y="3779802"/>
                </a:lnTo>
                <a:lnTo>
                  <a:pt x="865780" y="3779802"/>
                </a:lnTo>
                <a:lnTo>
                  <a:pt x="865780" y="749839"/>
                </a:lnTo>
                <a:lnTo>
                  <a:pt x="2237128" y="749839"/>
                </a:lnTo>
                <a:lnTo>
                  <a:pt x="2237128" y="3779899"/>
                </a:lnTo>
                <a:lnTo>
                  <a:pt x="3102912" y="3779899"/>
                </a:lnTo>
                <a:lnTo>
                  <a:pt x="3102912" y="749839"/>
                </a:lnTo>
                <a:lnTo>
                  <a:pt x="2353167" y="101"/>
                </a:lnTo>
                <a:lnTo>
                  <a:pt x="2353070" y="0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174" name="Free-form: Shape 10"/>
          <p:cNvSpPr/>
          <p:nvPr/>
        </p:nvSpPr>
        <p:spPr>
          <a:xfrm>
            <a:off x="16605000" y="9439560"/>
            <a:ext cx="3988080" cy="3980520"/>
          </a:xfrm>
          <a:custGeom>
            <a:avLst/>
            <a:gdLst>
              <a:gd name="textAreaLeft" fmla="*/ 0 w 3988080"/>
              <a:gd name="textAreaRight" fmla="*/ 3988440 w 3988080"/>
              <a:gd name="textAreaTop" fmla="*/ 0 h 3980520"/>
              <a:gd name="textAreaBottom" fmla="*/ 3980880 h 3980520"/>
            </a:gdLst>
            <a:ahLst/>
            <a:rect l="textAreaLeft" t="textAreaTop" r="textAreaRight" b="textAreaBottom"/>
            <a:pathLst>
              <a:path w="3988506" h="3980757">
                <a:moveTo>
                  <a:pt x="2991327" y="2597123"/>
                </a:moveTo>
                <a:cubicBezTo>
                  <a:pt x="2888171" y="2777572"/>
                  <a:pt x="2749046" y="2920562"/>
                  <a:pt x="2573947" y="3026097"/>
                </a:cubicBezTo>
                <a:cubicBezTo>
                  <a:pt x="2398752" y="3131732"/>
                  <a:pt x="2210675" y="3184547"/>
                  <a:pt x="1994252" y="3184547"/>
                </a:cubicBezTo>
                <a:cubicBezTo>
                  <a:pt x="1777833" y="3184547"/>
                  <a:pt x="1581925" y="3131732"/>
                  <a:pt x="1406828" y="3026097"/>
                </a:cubicBezTo>
                <a:cubicBezTo>
                  <a:pt x="1231631" y="2920562"/>
                  <a:pt x="1093791" y="2777572"/>
                  <a:pt x="993310" y="2597123"/>
                </a:cubicBezTo>
                <a:cubicBezTo>
                  <a:pt x="892829" y="2416876"/>
                  <a:pt x="842587" y="2220868"/>
                  <a:pt x="842587" y="1994241"/>
                </a:cubicBezTo>
                <a:cubicBezTo>
                  <a:pt x="842587" y="1767619"/>
                  <a:pt x="892829" y="1564081"/>
                  <a:pt x="993310" y="1383635"/>
                </a:cubicBezTo>
                <a:cubicBezTo>
                  <a:pt x="1093791" y="1203384"/>
                  <a:pt x="1231530" y="1060293"/>
                  <a:pt x="1406828" y="954661"/>
                </a:cubicBezTo>
                <a:cubicBezTo>
                  <a:pt x="1581925" y="849127"/>
                  <a:pt x="1783085" y="796211"/>
                  <a:pt x="1994252" y="796211"/>
                </a:cubicBezTo>
                <a:cubicBezTo>
                  <a:pt x="2205421" y="796211"/>
                  <a:pt x="2398651" y="849127"/>
                  <a:pt x="2573947" y="954661"/>
                </a:cubicBezTo>
                <a:cubicBezTo>
                  <a:pt x="2749046" y="1060293"/>
                  <a:pt x="2888171" y="1203283"/>
                  <a:pt x="2991327" y="1383635"/>
                </a:cubicBezTo>
                <a:cubicBezTo>
                  <a:pt x="3094288" y="1564081"/>
                  <a:pt x="3145916" y="1772672"/>
                  <a:pt x="3145916" y="1994241"/>
                </a:cubicBezTo>
                <a:cubicBezTo>
                  <a:pt x="3145916" y="2215814"/>
                  <a:pt x="3094385" y="2416774"/>
                  <a:pt x="2991327" y="2597123"/>
                </a:cubicBezTo>
                <a:close/>
                <a:moveTo>
                  <a:pt x="266658" y="2999145"/>
                </a:moveTo>
                <a:cubicBezTo>
                  <a:pt x="444531" y="3303260"/>
                  <a:pt x="685327" y="3542868"/>
                  <a:pt x="989444" y="3717965"/>
                </a:cubicBezTo>
                <a:cubicBezTo>
                  <a:pt x="1293363" y="3893061"/>
                  <a:pt x="1628401" y="3980757"/>
                  <a:pt x="1994252" y="3980757"/>
                </a:cubicBezTo>
                <a:cubicBezTo>
                  <a:pt x="2360105" y="3980757"/>
                  <a:pt x="2695040" y="3893061"/>
                  <a:pt x="2999157" y="3717965"/>
                </a:cubicBezTo>
                <a:cubicBezTo>
                  <a:pt x="3303076" y="3542868"/>
                  <a:pt x="3544070" y="3303260"/>
                  <a:pt x="3721846" y="2999145"/>
                </a:cubicBezTo>
                <a:cubicBezTo>
                  <a:pt x="3899617" y="2695126"/>
                  <a:pt x="3988507" y="2360094"/>
                  <a:pt x="3988507" y="1994241"/>
                </a:cubicBezTo>
                <a:cubicBezTo>
                  <a:pt x="3988507" y="1628393"/>
                  <a:pt x="3899617" y="1292172"/>
                  <a:pt x="3721846" y="985479"/>
                </a:cubicBezTo>
                <a:cubicBezTo>
                  <a:pt x="3544070" y="678984"/>
                  <a:pt x="3303175" y="438088"/>
                  <a:pt x="2999157" y="262794"/>
                </a:cubicBezTo>
                <a:cubicBezTo>
                  <a:pt x="2695040" y="87698"/>
                  <a:pt x="2360105" y="0"/>
                  <a:pt x="1994252" y="0"/>
                </a:cubicBezTo>
                <a:cubicBezTo>
                  <a:pt x="1628401" y="0"/>
                  <a:pt x="1293464" y="88885"/>
                  <a:pt x="989444" y="266660"/>
                </a:cubicBezTo>
                <a:cubicBezTo>
                  <a:pt x="685226" y="444430"/>
                  <a:pt x="444433" y="685327"/>
                  <a:pt x="266658" y="989341"/>
                </a:cubicBezTo>
                <a:cubicBezTo>
                  <a:pt x="88887" y="1293457"/>
                  <a:pt x="0" y="1628293"/>
                  <a:pt x="0" y="1994241"/>
                </a:cubicBezTo>
                <a:cubicBezTo>
                  <a:pt x="0" y="2360193"/>
                  <a:pt x="88887" y="2695126"/>
                  <a:pt x="266658" y="2999145"/>
                </a:cubicBez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175" name="Free-form: Shape 11"/>
          <p:cNvSpPr/>
          <p:nvPr/>
        </p:nvSpPr>
        <p:spPr>
          <a:xfrm>
            <a:off x="10743840" y="9439920"/>
            <a:ext cx="3075840" cy="3980160"/>
          </a:xfrm>
          <a:custGeom>
            <a:avLst/>
            <a:gdLst>
              <a:gd name="textAreaLeft" fmla="*/ 0 w 3075840"/>
              <a:gd name="textAreaRight" fmla="*/ 3076200 w 3075840"/>
              <a:gd name="textAreaTop" fmla="*/ 0 h 3980160"/>
              <a:gd name="textAreaBottom" fmla="*/ 3980520 h 3980160"/>
            </a:gdLst>
            <a:ahLst/>
            <a:rect l="textAreaLeft" t="textAreaTop" r="textAreaRight" b="textAreaBottom"/>
            <a:pathLst>
              <a:path w="3076251" h="3980655">
                <a:moveTo>
                  <a:pt x="776794" y="3829837"/>
                </a:moveTo>
                <a:cubicBezTo>
                  <a:pt x="547394" y="3729357"/>
                  <a:pt x="364468" y="3585180"/>
                  <a:pt x="228014" y="3397002"/>
                </a:cubicBezTo>
                <a:cubicBezTo>
                  <a:pt x="91467" y="3208921"/>
                  <a:pt x="15461" y="2983486"/>
                  <a:pt x="0" y="2720692"/>
                </a:cubicBezTo>
                <a:lnTo>
                  <a:pt x="819404" y="2720692"/>
                </a:lnTo>
                <a:cubicBezTo>
                  <a:pt x="834862" y="2901141"/>
                  <a:pt x="909482" y="3044131"/>
                  <a:pt x="1043552" y="3149666"/>
                </a:cubicBezTo>
                <a:cubicBezTo>
                  <a:pt x="1177529" y="3255398"/>
                  <a:pt x="1352723" y="3308116"/>
                  <a:pt x="1569145" y="3308116"/>
                </a:cubicBezTo>
                <a:cubicBezTo>
                  <a:pt x="1785565" y="3308116"/>
                  <a:pt x="1938861" y="3263026"/>
                  <a:pt x="2059954" y="3172852"/>
                </a:cubicBezTo>
                <a:cubicBezTo>
                  <a:pt x="2180946" y="3082778"/>
                  <a:pt x="2241593" y="2965450"/>
                  <a:pt x="2241593" y="2821172"/>
                </a:cubicBezTo>
                <a:cubicBezTo>
                  <a:pt x="2241593" y="2707910"/>
                  <a:pt x="2205422" y="2616349"/>
                  <a:pt x="2133383" y="2546784"/>
                </a:cubicBezTo>
                <a:cubicBezTo>
                  <a:pt x="2061143" y="2477222"/>
                  <a:pt x="1965817" y="2425792"/>
                  <a:pt x="1847398" y="2392199"/>
                </a:cubicBezTo>
                <a:cubicBezTo>
                  <a:pt x="1728786" y="2358707"/>
                  <a:pt x="1587079" y="2323926"/>
                  <a:pt x="1422289" y="2287856"/>
                </a:cubicBezTo>
                <a:cubicBezTo>
                  <a:pt x="1144033" y="2231174"/>
                  <a:pt x="913345" y="2170727"/>
                  <a:pt x="730518" y="2106216"/>
                </a:cubicBezTo>
                <a:cubicBezTo>
                  <a:pt x="547491" y="2041808"/>
                  <a:pt x="390429" y="1934985"/>
                  <a:pt x="258933" y="1785455"/>
                </a:cubicBezTo>
                <a:cubicBezTo>
                  <a:pt x="127536" y="1636021"/>
                  <a:pt x="61837" y="1432584"/>
                  <a:pt x="61837" y="1174845"/>
                </a:cubicBezTo>
                <a:cubicBezTo>
                  <a:pt x="61837" y="942966"/>
                  <a:pt x="122382" y="738143"/>
                  <a:pt x="243475" y="560368"/>
                </a:cubicBezTo>
                <a:cubicBezTo>
                  <a:pt x="364468" y="382597"/>
                  <a:pt x="533322" y="244759"/>
                  <a:pt x="749741" y="146856"/>
                </a:cubicBezTo>
                <a:cubicBezTo>
                  <a:pt x="966164" y="49050"/>
                  <a:pt x="1210823" y="0"/>
                  <a:pt x="1484026" y="0"/>
                </a:cubicBezTo>
                <a:cubicBezTo>
                  <a:pt x="1901405" y="0"/>
                  <a:pt x="2249321" y="100480"/>
                  <a:pt x="2527573" y="301440"/>
                </a:cubicBezTo>
                <a:cubicBezTo>
                  <a:pt x="2805827" y="502401"/>
                  <a:pt x="2965469" y="788381"/>
                  <a:pt x="3006792" y="1159485"/>
                </a:cubicBezTo>
                <a:lnTo>
                  <a:pt x="2164200" y="1159485"/>
                </a:lnTo>
                <a:cubicBezTo>
                  <a:pt x="2138337" y="1010051"/>
                  <a:pt x="2062431" y="887770"/>
                  <a:pt x="1936186" y="792344"/>
                </a:cubicBezTo>
                <a:cubicBezTo>
                  <a:pt x="1809841" y="697019"/>
                  <a:pt x="1656642" y="649354"/>
                  <a:pt x="1476293" y="649354"/>
                </a:cubicBezTo>
                <a:cubicBezTo>
                  <a:pt x="1306250" y="649354"/>
                  <a:pt x="1161870" y="688002"/>
                  <a:pt x="1043455" y="765292"/>
                </a:cubicBezTo>
                <a:cubicBezTo>
                  <a:pt x="924839" y="842586"/>
                  <a:pt x="865680" y="950795"/>
                  <a:pt x="865680" y="1089923"/>
                </a:cubicBezTo>
                <a:cubicBezTo>
                  <a:pt x="865680" y="1193078"/>
                  <a:pt x="900464" y="1274234"/>
                  <a:pt x="970026" y="1333393"/>
                </a:cubicBezTo>
                <a:cubicBezTo>
                  <a:pt x="1039589" y="1392648"/>
                  <a:pt x="1129666" y="1439024"/>
                  <a:pt x="1240551" y="1472520"/>
                </a:cubicBezTo>
                <a:cubicBezTo>
                  <a:pt x="1351337" y="1506110"/>
                  <a:pt x="1489075" y="1538216"/>
                  <a:pt x="1654067" y="1569134"/>
                </a:cubicBezTo>
                <a:cubicBezTo>
                  <a:pt x="1942627" y="1625913"/>
                  <a:pt x="2182236" y="1687750"/>
                  <a:pt x="2372891" y="1754637"/>
                </a:cubicBezTo>
                <a:cubicBezTo>
                  <a:pt x="2563446" y="1821621"/>
                  <a:pt x="2728438" y="1932408"/>
                  <a:pt x="2867566" y="2086993"/>
                </a:cubicBezTo>
                <a:cubicBezTo>
                  <a:pt x="3006690" y="2241578"/>
                  <a:pt x="3076252" y="2452945"/>
                  <a:pt x="3076252" y="2720793"/>
                </a:cubicBezTo>
                <a:cubicBezTo>
                  <a:pt x="3076252" y="2963075"/>
                  <a:pt x="3011744" y="3180681"/>
                  <a:pt x="2883020" y="3373913"/>
                </a:cubicBezTo>
                <a:cubicBezTo>
                  <a:pt x="2754101" y="3567144"/>
                  <a:pt x="2575040" y="3716675"/>
                  <a:pt x="2345839" y="3822210"/>
                </a:cubicBezTo>
                <a:cubicBezTo>
                  <a:pt x="2116436" y="3927744"/>
                  <a:pt x="1855030" y="3980656"/>
                  <a:pt x="1561218" y="3980656"/>
                </a:cubicBezTo>
                <a:cubicBezTo>
                  <a:pt x="1267404" y="3980656"/>
                  <a:pt x="1005898" y="3930418"/>
                  <a:pt x="776696" y="3829938"/>
                </a:cubicBezTo>
                <a:lnTo>
                  <a:pt x="776794" y="3829837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176" name="Free-form: Shape 12"/>
          <p:cNvSpPr/>
          <p:nvPr/>
        </p:nvSpPr>
        <p:spPr>
          <a:xfrm>
            <a:off x="4446000" y="9439560"/>
            <a:ext cx="3826080" cy="3980520"/>
          </a:xfrm>
          <a:custGeom>
            <a:avLst/>
            <a:gdLst>
              <a:gd name="textAreaLeft" fmla="*/ 0 w 3826080"/>
              <a:gd name="textAreaRight" fmla="*/ 3826440 w 3826080"/>
              <a:gd name="textAreaTop" fmla="*/ 0 h 3980520"/>
              <a:gd name="textAreaBottom" fmla="*/ 3980880 h 3980520"/>
            </a:gdLst>
            <a:ahLst/>
            <a:rect l="textAreaLeft" t="textAreaTop" r="textAreaRight" b="textAreaBottom"/>
            <a:pathLst>
              <a:path w="3826289" h="3980757">
                <a:moveTo>
                  <a:pt x="905911" y="1515033"/>
                </a:moveTo>
                <a:cubicBezTo>
                  <a:pt x="927016" y="1454881"/>
                  <a:pt x="951988" y="1396716"/>
                  <a:pt x="981618" y="1341125"/>
                </a:cubicBezTo>
                <a:cubicBezTo>
                  <a:pt x="1084676" y="1147893"/>
                  <a:pt x="1223804" y="998460"/>
                  <a:pt x="1398998" y="892828"/>
                </a:cubicBezTo>
                <a:cubicBezTo>
                  <a:pt x="1574095" y="787294"/>
                  <a:pt x="1767328" y="734378"/>
                  <a:pt x="1978697" y="734378"/>
                </a:cubicBezTo>
                <a:cubicBezTo>
                  <a:pt x="2153794" y="734378"/>
                  <a:pt x="2312343" y="769162"/>
                  <a:pt x="2454145" y="838724"/>
                </a:cubicBezTo>
                <a:cubicBezTo>
                  <a:pt x="2595848" y="908286"/>
                  <a:pt x="2710399" y="1002326"/>
                  <a:pt x="2798098" y="1120841"/>
                </a:cubicBezTo>
                <a:cubicBezTo>
                  <a:pt x="2885695" y="1239454"/>
                  <a:pt x="2934551" y="1370852"/>
                  <a:pt x="2944954" y="1515033"/>
                </a:cubicBezTo>
                <a:lnTo>
                  <a:pt x="905911" y="1515033"/>
                </a:lnTo>
                <a:close/>
                <a:moveTo>
                  <a:pt x="3826192" y="1831931"/>
                </a:moveTo>
                <a:cubicBezTo>
                  <a:pt x="3826192" y="1491843"/>
                  <a:pt x="3745035" y="1182674"/>
                  <a:pt x="3582720" y="904322"/>
                </a:cubicBezTo>
                <a:cubicBezTo>
                  <a:pt x="3420403" y="626071"/>
                  <a:pt x="3198732" y="405787"/>
                  <a:pt x="2918003" y="243474"/>
                </a:cubicBezTo>
                <a:cubicBezTo>
                  <a:pt x="2637072" y="81156"/>
                  <a:pt x="2324035" y="0"/>
                  <a:pt x="1978794" y="0"/>
                </a:cubicBezTo>
                <a:cubicBezTo>
                  <a:pt x="1633553" y="0"/>
                  <a:pt x="1301095" y="88889"/>
                  <a:pt x="997176" y="266660"/>
                </a:cubicBezTo>
                <a:cubicBezTo>
                  <a:pt x="693059" y="444434"/>
                  <a:pt x="450873" y="689290"/>
                  <a:pt x="270524" y="1000940"/>
                </a:cubicBezTo>
                <a:cubicBezTo>
                  <a:pt x="90074" y="1312784"/>
                  <a:pt x="0" y="1656735"/>
                  <a:pt x="0" y="2032892"/>
                </a:cubicBezTo>
                <a:cubicBezTo>
                  <a:pt x="0" y="2388437"/>
                  <a:pt x="83731" y="2715739"/>
                  <a:pt x="251200" y="3014606"/>
                </a:cubicBezTo>
                <a:cubicBezTo>
                  <a:pt x="418569" y="3313567"/>
                  <a:pt x="650546" y="3549308"/>
                  <a:pt x="946934" y="3721829"/>
                </a:cubicBezTo>
                <a:cubicBezTo>
                  <a:pt x="1243225" y="3894449"/>
                  <a:pt x="1576871" y="3980758"/>
                  <a:pt x="1947879" y="3980758"/>
                </a:cubicBezTo>
                <a:cubicBezTo>
                  <a:pt x="2257050" y="3980758"/>
                  <a:pt x="2539165" y="3925368"/>
                  <a:pt x="2794332" y="3814581"/>
                </a:cubicBezTo>
                <a:cubicBezTo>
                  <a:pt x="3049398" y="3703795"/>
                  <a:pt x="3261955" y="3549211"/>
                  <a:pt x="3431998" y="3350827"/>
                </a:cubicBezTo>
                <a:cubicBezTo>
                  <a:pt x="3602045" y="3152542"/>
                  <a:pt x="3717982" y="2929583"/>
                  <a:pt x="3779816" y="2682247"/>
                </a:cubicBezTo>
                <a:lnTo>
                  <a:pt x="2929497" y="2682247"/>
                </a:lnTo>
                <a:cubicBezTo>
                  <a:pt x="2877869" y="2852289"/>
                  <a:pt x="2767182" y="2988940"/>
                  <a:pt x="2597136" y="3091896"/>
                </a:cubicBezTo>
                <a:cubicBezTo>
                  <a:pt x="2427093" y="3195052"/>
                  <a:pt x="2228608" y="3246480"/>
                  <a:pt x="2001984" y="3246480"/>
                </a:cubicBezTo>
                <a:cubicBezTo>
                  <a:pt x="1775356" y="3246480"/>
                  <a:pt x="1580737" y="3195052"/>
                  <a:pt x="1402962" y="3091896"/>
                </a:cubicBezTo>
                <a:cubicBezTo>
                  <a:pt x="1225190" y="2988838"/>
                  <a:pt x="1084676" y="2843373"/>
                  <a:pt x="981719" y="2655195"/>
                </a:cubicBezTo>
                <a:cubicBezTo>
                  <a:pt x="909874" y="2524192"/>
                  <a:pt x="863599" y="2378329"/>
                  <a:pt x="841896" y="2218492"/>
                </a:cubicBezTo>
                <a:lnTo>
                  <a:pt x="3795374" y="2218492"/>
                </a:lnTo>
                <a:cubicBezTo>
                  <a:pt x="3815886" y="2069059"/>
                  <a:pt x="3826289" y="1940241"/>
                  <a:pt x="3826289" y="1832028"/>
                </a:cubicBezTo>
                <a:lnTo>
                  <a:pt x="3826192" y="1831931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177" name="Free-form: Shape 13"/>
          <p:cNvSpPr/>
          <p:nvPr/>
        </p:nvSpPr>
        <p:spPr>
          <a:xfrm>
            <a:off x="13940640" y="8535240"/>
            <a:ext cx="2589120" cy="4784400"/>
          </a:xfrm>
          <a:custGeom>
            <a:avLst/>
            <a:gdLst>
              <a:gd name="textAreaLeft" fmla="*/ 0 w 2589120"/>
              <a:gd name="textAreaRight" fmla="*/ 2589480 w 2589120"/>
              <a:gd name="textAreaTop" fmla="*/ 0 h 4784400"/>
              <a:gd name="textAreaBottom" fmla="*/ 4784760 h 4784400"/>
            </a:gdLst>
            <a:ahLst/>
            <a:rect l="textAreaLeft" t="textAreaTop" r="textAreaRight" b="textAreaBottom"/>
            <a:pathLst>
              <a:path w="2589508" h="4784600">
                <a:moveTo>
                  <a:pt x="2589509" y="1004900"/>
                </a:moveTo>
                <a:lnTo>
                  <a:pt x="2589509" y="1754638"/>
                </a:lnTo>
                <a:lnTo>
                  <a:pt x="2589407" y="1754638"/>
                </a:lnTo>
                <a:lnTo>
                  <a:pt x="1576871" y="1754638"/>
                </a:lnTo>
                <a:lnTo>
                  <a:pt x="1576871" y="4034862"/>
                </a:lnTo>
                <a:lnTo>
                  <a:pt x="2589407" y="4034862"/>
                </a:lnTo>
                <a:lnTo>
                  <a:pt x="2589407" y="4784601"/>
                </a:lnTo>
                <a:lnTo>
                  <a:pt x="1460929" y="4784601"/>
                </a:lnTo>
                <a:lnTo>
                  <a:pt x="711192" y="4034862"/>
                </a:lnTo>
                <a:lnTo>
                  <a:pt x="711192" y="1754638"/>
                </a:lnTo>
                <a:lnTo>
                  <a:pt x="0" y="1754638"/>
                </a:lnTo>
                <a:lnTo>
                  <a:pt x="0" y="1004900"/>
                </a:lnTo>
                <a:lnTo>
                  <a:pt x="711192" y="1004900"/>
                </a:lnTo>
                <a:lnTo>
                  <a:pt x="711192" y="0"/>
                </a:lnTo>
                <a:lnTo>
                  <a:pt x="1576968" y="0"/>
                </a:lnTo>
                <a:lnTo>
                  <a:pt x="1576968" y="1004900"/>
                </a:lnTo>
                <a:lnTo>
                  <a:pt x="2589509" y="1004900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178" name="Free-form: Shape 14"/>
          <p:cNvSpPr/>
          <p:nvPr/>
        </p:nvSpPr>
        <p:spPr>
          <a:xfrm>
            <a:off x="380880" y="8242200"/>
            <a:ext cx="4455000" cy="5077080"/>
          </a:xfrm>
          <a:custGeom>
            <a:avLst/>
            <a:gdLst>
              <a:gd name="textAreaLeft" fmla="*/ 0 w 4455000"/>
              <a:gd name="textAreaRight" fmla="*/ 4455360 w 4455000"/>
              <a:gd name="textAreaTop" fmla="*/ 0 h 5077080"/>
              <a:gd name="textAreaBottom" fmla="*/ 5077440 h 5077080"/>
            </a:gdLst>
            <a:ahLst/>
            <a:rect l="textAreaLeft" t="textAreaTop" r="textAreaRight" b="textAreaBottom"/>
            <a:pathLst>
              <a:path w="4455236" h="5077617">
                <a:moveTo>
                  <a:pt x="3732547" y="0"/>
                </a:moveTo>
                <a:lnTo>
                  <a:pt x="4455236" y="0"/>
                </a:lnTo>
                <a:lnTo>
                  <a:pt x="4455236" y="692757"/>
                </a:lnTo>
                <a:lnTo>
                  <a:pt x="2673239" y="5077618"/>
                </a:lnTo>
                <a:lnTo>
                  <a:pt x="1782987" y="5077618"/>
                </a:lnTo>
                <a:lnTo>
                  <a:pt x="0" y="690479"/>
                </a:lnTo>
                <a:lnTo>
                  <a:pt x="0" y="0"/>
                </a:lnTo>
                <a:lnTo>
                  <a:pt x="723679" y="0"/>
                </a:lnTo>
                <a:lnTo>
                  <a:pt x="2228111" y="3889294"/>
                </a:lnTo>
                <a:lnTo>
                  <a:pt x="3732547" y="0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179" name="Free-form: Shape 15"/>
          <p:cNvSpPr/>
          <p:nvPr/>
        </p:nvSpPr>
        <p:spPr>
          <a:xfrm>
            <a:off x="380880" y="381240"/>
            <a:ext cx="1739520" cy="1739520"/>
          </a:xfrm>
          <a:custGeom>
            <a:avLst/>
            <a:gdLst>
              <a:gd name="textAreaLeft" fmla="*/ 0 w 1739520"/>
              <a:gd name="textAreaRight" fmla="*/ 1739880 w 1739520"/>
              <a:gd name="textAreaTop" fmla="*/ 0 h 1739520"/>
              <a:gd name="textAreaBottom" fmla="*/ 1739880 h 1739520"/>
            </a:gdLst>
            <a:ahLst/>
            <a:rect l="textAreaLeft" t="textAreaTop" r="textAreaRight" b="textAreaBottom"/>
            <a:pathLst>
              <a:path w="1739793" h="1739788">
                <a:moveTo>
                  <a:pt x="0" y="1739788"/>
                </a:moveTo>
                <a:lnTo>
                  <a:pt x="0" y="1391831"/>
                </a:lnTo>
                <a:lnTo>
                  <a:pt x="1391835" y="0"/>
                </a:lnTo>
                <a:lnTo>
                  <a:pt x="1739793" y="0"/>
                </a:lnTo>
                <a:lnTo>
                  <a:pt x="1739793" y="217476"/>
                </a:lnTo>
                <a:lnTo>
                  <a:pt x="217474" y="1739788"/>
                </a:lnTo>
                <a:lnTo>
                  <a:pt x="0" y="1739788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180" name="Free-form: Shape 16"/>
          <p:cNvSpPr/>
          <p:nvPr/>
        </p:nvSpPr>
        <p:spPr>
          <a:xfrm>
            <a:off x="380880" y="381240"/>
            <a:ext cx="1043640" cy="1043640"/>
          </a:xfrm>
          <a:custGeom>
            <a:avLst/>
            <a:gdLst>
              <a:gd name="textAreaLeft" fmla="*/ 0 w 1043640"/>
              <a:gd name="textAreaRight" fmla="*/ 1044000 w 1043640"/>
              <a:gd name="textAreaTop" fmla="*/ 0 h 1043640"/>
              <a:gd name="textAreaBottom" fmla="*/ 1044000 h 1043640"/>
            </a:gdLst>
            <a:ahLst/>
            <a:rect l="textAreaLeft" t="textAreaTop" r="textAreaRight" b="textAreaBottom"/>
            <a:pathLst>
              <a:path w="1043875" h="1043874">
                <a:moveTo>
                  <a:pt x="0" y="695918"/>
                </a:moveTo>
                <a:lnTo>
                  <a:pt x="0" y="1043874"/>
                </a:lnTo>
                <a:lnTo>
                  <a:pt x="217474" y="1043874"/>
                </a:lnTo>
                <a:lnTo>
                  <a:pt x="1043876" y="217476"/>
                </a:lnTo>
                <a:lnTo>
                  <a:pt x="1043876" y="0"/>
                </a:lnTo>
                <a:lnTo>
                  <a:pt x="695917" y="0"/>
                </a:lnTo>
                <a:lnTo>
                  <a:pt x="0" y="695918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181" name="Free-form: Shape 17"/>
          <p:cNvSpPr/>
          <p:nvPr/>
        </p:nvSpPr>
        <p:spPr>
          <a:xfrm>
            <a:off x="380880" y="381240"/>
            <a:ext cx="347760" cy="347760"/>
          </a:xfrm>
          <a:custGeom>
            <a:avLst/>
            <a:gdLst>
              <a:gd name="textAreaLeft" fmla="*/ 0 w 347760"/>
              <a:gd name="textAreaRight" fmla="*/ 348120 w 347760"/>
              <a:gd name="textAreaTop" fmla="*/ 0 h 347760"/>
              <a:gd name="textAreaBottom" fmla="*/ 348120 h 347760"/>
            </a:gdLst>
            <a:ahLst/>
            <a:rect l="textAreaLeft" t="textAreaTop" r="textAreaRight" b="textAreaBottom"/>
            <a:pathLst>
              <a:path w="347958" h="347956">
                <a:moveTo>
                  <a:pt x="0" y="0"/>
                </a:moveTo>
                <a:lnTo>
                  <a:pt x="0" y="347957"/>
                </a:lnTo>
                <a:lnTo>
                  <a:pt x="217474" y="347957"/>
                </a:lnTo>
                <a:lnTo>
                  <a:pt x="347959" y="217476"/>
                </a:lnTo>
                <a:lnTo>
                  <a:pt x="347959" y="0"/>
                </a:lnTo>
                <a:lnTo>
                  <a:pt x="0" y="0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3" r:id="rId2"/>
  </p:sldLayoutIdLst>
</p:sldMaster>
</file>

<file path=ppt/slideMasters/slideMaster2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2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387360" y="3713400"/>
            <a:ext cx="10008360" cy="3477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77000"/>
              </a:lnSpc>
              <a:buNone/>
            </a:pPr>
            <a:r>
              <a:rPr b="0" lang="en-GB" sz="9000" spc="-202" strike="noStrike">
                <a:solidFill>
                  <a:schemeClr val="dk2"/>
                </a:solidFill>
                <a:latin typeface="Avantt SemiBold"/>
              </a:rPr>
              <a:t>Add title here</a:t>
            </a:r>
            <a:endParaRPr b="0" lang="en-US" sz="9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dt" idx="61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ftr" idx="62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 type="sldNum" idx="63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0A812AE6-1E87-4BFB-B37D-6A148FC8F7F7}" type="slidenum">
              <a:rPr b="0" lang="fi-FI" sz="1400" spc="-1" strike="noStrike">
                <a:solidFill>
                  <a:schemeClr val="dk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86" name="Graphic 5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  <p:sp>
        <p:nvSpPr>
          <p:cNvPr id="187" name="PlaceHolder 5"/>
          <p:cNvSpPr>
            <a:spLocks noGrp="1"/>
          </p:cNvSpPr>
          <p:nvPr>
            <p:ph type="body"/>
          </p:nvPr>
        </p:nvSpPr>
        <p:spPr>
          <a:xfrm>
            <a:off x="12314160" y="2116440"/>
            <a:ext cx="11744280" cy="88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3000" spc="-21" strike="noStrike">
                <a:solidFill>
                  <a:schemeClr val="dk1"/>
                </a:solidFill>
                <a:latin typeface="Avantt SemiBold"/>
              </a:rPr>
              <a:t>Click to edit Master text styles</a:t>
            </a:r>
            <a:endParaRPr b="0" lang="en-US" sz="3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188" name="PlaceHolder 6"/>
          <p:cNvSpPr>
            <a:spLocks noGrp="1"/>
          </p:cNvSpPr>
          <p:nvPr>
            <p:ph type="body"/>
          </p:nvPr>
        </p:nvSpPr>
        <p:spPr>
          <a:xfrm>
            <a:off x="10951560" y="2184120"/>
            <a:ext cx="806760" cy="829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90000" anchor="t">
            <a:noAutofit/>
          </a:bodyPr>
          <a:p>
            <a:pPr indent="0" algn="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chemeClr val="dk1"/>
                </a:solidFill>
                <a:latin typeface="Avantt Italic"/>
              </a:rPr>
              <a:t>00</a:t>
            </a:r>
            <a:endParaRPr b="0" lang="en-US" sz="22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189" name="PlaceHolder 7"/>
          <p:cNvSpPr>
            <a:spLocks noGrp="1"/>
          </p:cNvSpPr>
          <p:nvPr>
            <p:ph type="body"/>
          </p:nvPr>
        </p:nvSpPr>
        <p:spPr>
          <a:xfrm>
            <a:off x="12314160" y="2989440"/>
            <a:ext cx="11744280" cy="27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3000" spc="-21" strike="noStrike">
                <a:solidFill>
                  <a:schemeClr val="dk1"/>
                </a:solidFill>
                <a:latin typeface="Avantt"/>
              </a:rPr>
              <a:t>Click to edit Master text styles</a:t>
            </a:r>
            <a:endParaRPr b="0" lang="en-US" sz="3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190" name="PlaceHolder 8"/>
          <p:cNvSpPr>
            <a:spLocks noGrp="1"/>
          </p:cNvSpPr>
          <p:nvPr>
            <p:ph type="body"/>
          </p:nvPr>
        </p:nvSpPr>
        <p:spPr>
          <a:xfrm>
            <a:off x="12314160" y="5841720"/>
            <a:ext cx="11744280" cy="88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3000" spc="-21" strike="noStrike">
                <a:solidFill>
                  <a:schemeClr val="dk1"/>
                </a:solidFill>
                <a:latin typeface="Avantt SemiBold"/>
              </a:rPr>
              <a:t>We’re driven by ambition</a:t>
            </a:r>
            <a:endParaRPr b="0" lang="en-US" sz="3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191" name="PlaceHolder 9"/>
          <p:cNvSpPr>
            <a:spLocks noGrp="1"/>
          </p:cNvSpPr>
          <p:nvPr>
            <p:ph type="body"/>
          </p:nvPr>
        </p:nvSpPr>
        <p:spPr>
          <a:xfrm>
            <a:off x="10951560" y="5909760"/>
            <a:ext cx="806760" cy="829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90000" anchor="t">
            <a:noAutofit/>
          </a:bodyPr>
          <a:p>
            <a:pPr indent="0" algn="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chemeClr val="dk1"/>
                </a:solidFill>
                <a:latin typeface="Avantt Italic"/>
              </a:rPr>
              <a:t>00</a:t>
            </a:r>
            <a:endParaRPr b="0" lang="en-US" sz="22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192" name="PlaceHolder 10"/>
          <p:cNvSpPr>
            <a:spLocks noGrp="1"/>
          </p:cNvSpPr>
          <p:nvPr>
            <p:ph type="body"/>
          </p:nvPr>
        </p:nvSpPr>
        <p:spPr>
          <a:xfrm>
            <a:off x="12314160" y="6715080"/>
            <a:ext cx="11744280" cy="27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3000" spc="-21" strike="noStrike">
                <a:solidFill>
                  <a:schemeClr val="dk1"/>
                </a:solidFill>
                <a:latin typeface="Avantt"/>
              </a:rPr>
              <a:t>Click to edit Master text styles</a:t>
            </a:r>
            <a:endParaRPr b="0" lang="en-US" sz="3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193" name="PlaceHolder 11"/>
          <p:cNvSpPr>
            <a:spLocks noGrp="1"/>
          </p:cNvSpPr>
          <p:nvPr>
            <p:ph type="body"/>
          </p:nvPr>
        </p:nvSpPr>
        <p:spPr>
          <a:xfrm>
            <a:off x="12314160" y="10024560"/>
            <a:ext cx="11744280" cy="88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3000" spc="-21" strike="noStrike">
                <a:solidFill>
                  <a:schemeClr val="dk1"/>
                </a:solidFill>
                <a:latin typeface="Avantt SemiBold"/>
              </a:rPr>
              <a:t>We’re driven by ambition</a:t>
            </a:r>
            <a:endParaRPr b="0" lang="en-US" sz="3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194" name="PlaceHolder 12"/>
          <p:cNvSpPr>
            <a:spLocks noGrp="1"/>
          </p:cNvSpPr>
          <p:nvPr>
            <p:ph type="body"/>
          </p:nvPr>
        </p:nvSpPr>
        <p:spPr>
          <a:xfrm>
            <a:off x="10951560" y="10092240"/>
            <a:ext cx="806760" cy="829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90000" anchor="t">
            <a:noAutofit/>
          </a:bodyPr>
          <a:p>
            <a:pPr indent="0" algn="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chemeClr val="dk1"/>
                </a:solidFill>
                <a:latin typeface="Avantt Italic"/>
              </a:rPr>
              <a:t>00</a:t>
            </a:r>
            <a:endParaRPr b="0" lang="en-US" sz="22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195" name="PlaceHolder 13"/>
          <p:cNvSpPr>
            <a:spLocks noGrp="1"/>
          </p:cNvSpPr>
          <p:nvPr>
            <p:ph type="body"/>
          </p:nvPr>
        </p:nvSpPr>
        <p:spPr>
          <a:xfrm>
            <a:off x="12314160" y="10855080"/>
            <a:ext cx="11744280" cy="27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3000" spc="-21" strike="noStrike">
                <a:solidFill>
                  <a:schemeClr val="dk1"/>
                </a:solidFill>
                <a:latin typeface="Avantt"/>
              </a:rPr>
              <a:t>Click to edit Master text styles</a:t>
            </a:r>
            <a:endParaRPr b="0" lang="en-US" sz="3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196" name="PlaceHolder 14"/>
          <p:cNvSpPr>
            <a:spLocks noGrp="1"/>
          </p:cNvSpPr>
          <p:nvPr>
            <p:ph type="body"/>
          </p:nvPr>
        </p:nvSpPr>
        <p:spPr>
          <a:xfrm>
            <a:off x="423360" y="7563960"/>
            <a:ext cx="10008360" cy="27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3000" spc="-21" strike="noStrike">
                <a:solidFill>
                  <a:schemeClr val="dk1"/>
                </a:solidFill>
                <a:latin typeface="Avantt"/>
              </a:rPr>
              <a:t>Click to edit Master text styles</a:t>
            </a:r>
            <a:endParaRPr b="0" lang="en-US" sz="3000" spc="-1" strike="noStrike">
              <a:solidFill>
                <a:schemeClr val="dk2"/>
              </a:solidFill>
              <a:latin typeface="Avant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5" r:id="rId4"/>
  </p:sldLayoutIdLst>
</p:sldMaster>
</file>

<file path=ppt/slideMasters/slideMaster2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dt" idx="64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ftr" idx="65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 type="sldNum" idx="66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F93B6DB8-7449-4B6A-9A77-947A11F4D963}" type="slidenum">
              <a:rPr b="0" lang="fi-FI" sz="1400" spc="-1" strike="noStrike">
                <a:solidFill>
                  <a:schemeClr val="dk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00" name="Graphic 4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  <p:sp>
        <p:nvSpPr>
          <p:cNvPr id="201" name="PlaceHolder 4"/>
          <p:cNvSpPr>
            <a:spLocks noGrp="1"/>
          </p:cNvSpPr>
          <p:nvPr>
            <p:ph type="title"/>
          </p:nvPr>
        </p:nvSpPr>
        <p:spPr>
          <a:xfrm>
            <a:off x="387360" y="2256480"/>
            <a:ext cx="11679840" cy="5705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77000"/>
              </a:lnSpc>
              <a:buNone/>
            </a:pPr>
            <a:r>
              <a:rPr b="0" lang="en-GB" sz="15000" spc="-202" strike="noStrike">
                <a:solidFill>
                  <a:schemeClr val="dk2"/>
                </a:solidFill>
                <a:latin typeface="Avantt SemiBold"/>
              </a:rPr>
              <a:t>Add title here</a:t>
            </a:r>
            <a:endParaRPr b="0" lang="en-US" sz="15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202" name="PlaceHolder 5"/>
          <p:cNvSpPr>
            <a:spLocks noGrp="1"/>
          </p:cNvSpPr>
          <p:nvPr>
            <p:ph type="body"/>
          </p:nvPr>
        </p:nvSpPr>
        <p:spPr>
          <a:xfrm>
            <a:off x="12350880" y="2024280"/>
            <a:ext cx="11304360" cy="1132020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18288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3600" spc="-1" strike="noStrike">
                <a:solidFill>
                  <a:schemeClr val="dk1"/>
                </a:solidFill>
                <a:latin typeface="Avantt"/>
              </a:rPr>
              <a:t>Add picture here</a:t>
            </a:r>
            <a:endParaRPr b="0" lang="en-US" sz="3600" spc="-1" strike="noStrike">
              <a:solidFill>
                <a:schemeClr val="dk2"/>
              </a:solidFill>
              <a:latin typeface="Avant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7" r:id="rId4"/>
  </p:sldLayoutIdLst>
</p:sldMaster>
</file>

<file path=ppt/slideMasters/slideMaster2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2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dt" idx="67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 type="ftr" idx="68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 type="sldNum" idx="69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47F6ABE6-378A-4982-A788-87E2B0A3AC0E}" type="slidenum">
              <a:rPr b="0" lang="fi-FI" sz="1400" spc="-1" strike="noStrike">
                <a:solidFill>
                  <a:schemeClr val="dk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06" name="Graphic 5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  <p:sp>
        <p:nvSpPr>
          <p:cNvPr id="207" name="PlaceHolder 4"/>
          <p:cNvSpPr>
            <a:spLocks noGrp="1"/>
          </p:cNvSpPr>
          <p:nvPr>
            <p:ph type="body"/>
          </p:nvPr>
        </p:nvSpPr>
        <p:spPr>
          <a:xfrm>
            <a:off x="387360" y="2024280"/>
            <a:ext cx="11304360" cy="1132020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18288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3600" spc="-1" strike="noStrike">
                <a:solidFill>
                  <a:schemeClr val="dk1"/>
                </a:solidFill>
                <a:latin typeface="Avantt"/>
              </a:rPr>
              <a:t>Add picture here</a:t>
            </a:r>
            <a:endParaRPr b="0" lang="en-US" sz="36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208" name="PlaceHolder 5"/>
          <p:cNvSpPr>
            <a:spLocks noGrp="1"/>
          </p:cNvSpPr>
          <p:nvPr>
            <p:ph type="body"/>
          </p:nvPr>
        </p:nvSpPr>
        <p:spPr>
          <a:xfrm>
            <a:off x="12331800" y="1935360"/>
            <a:ext cx="11662920" cy="1132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GB" sz="4000" spc="-1" strike="noStrike">
                <a:solidFill>
                  <a:schemeClr val="dk2"/>
                </a:solidFill>
                <a:latin typeface="Avantt"/>
              </a:rPr>
              <a:t>Add text here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9" r:id="rId4"/>
  </p:sldLayoutIdLst>
</p:sldMaster>
</file>

<file path=ppt/slideMasters/slideMaster2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dt" idx="70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ftr" idx="71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sldNum" idx="72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77F76C57-41A6-4C49-8B08-8142D8918F91}" type="slidenum">
              <a:rPr b="0" lang="fi-FI" sz="1400" spc="-1" strike="noStrike">
                <a:solidFill>
                  <a:schemeClr val="dk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2" name="Graphic 4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  <p:sp>
        <p:nvSpPr>
          <p:cNvPr id="213" name="PlaceHolder 4"/>
          <p:cNvSpPr>
            <a:spLocks noGrp="1"/>
          </p:cNvSpPr>
          <p:nvPr>
            <p:ph type="body"/>
          </p:nvPr>
        </p:nvSpPr>
        <p:spPr>
          <a:xfrm>
            <a:off x="363600" y="9161280"/>
            <a:ext cx="4190760" cy="192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 defTabSz="18288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000" spc="-21" strike="noStrike">
                <a:solidFill>
                  <a:schemeClr val="dk1"/>
                </a:solidFill>
                <a:latin typeface="Avantt"/>
              </a:rPr>
              <a:t>Click to edit Master text styles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214" name="PlaceHolder 5"/>
          <p:cNvSpPr>
            <a:spLocks noGrp="1"/>
          </p:cNvSpPr>
          <p:nvPr>
            <p:ph type="body"/>
          </p:nvPr>
        </p:nvSpPr>
        <p:spPr>
          <a:xfrm>
            <a:off x="363600" y="11239920"/>
            <a:ext cx="4190760" cy="235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 defTabSz="1828800">
              <a:lnSpc>
                <a:spcPct val="92000"/>
              </a:lnSpc>
              <a:buNone/>
              <a:tabLst>
                <a:tab algn="l" pos="0"/>
              </a:tabLst>
            </a:pPr>
            <a:r>
              <a:rPr b="0" lang="en-US" sz="19000" spc="-1200" strike="noStrike">
                <a:solidFill>
                  <a:schemeClr val="dk1"/>
                </a:solidFill>
                <a:latin typeface="Avantt SemiBold"/>
              </a:rPr>
              <a:t>57%</a:t>
            </a:r>
            <a:endParaRPr b="0" lang="en-US" sz="19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215" name="PlaceHolder 6"/>
          <p:cNvSpPr>
            <a:spLocks noGrp="1"/>
          </p:cNvSpPr>
          <p:nvPr>
            <p:ph type="title"/>
          </p:nvPr>
        </p:nvSpPr>
        <p:spPr>
          <a:xfrm>
            <a:off x="387360" y="3713400"/>
            <a:ext cx="23670720" cy="3477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77000"/>
              </a:lnSpc>
              <a:buNone/>
            </a:pPr>
            <a:r>
              <a:rPr b="0" lang="en-US" sz="9000" spc="-202" strike="noStrike">
                <a:solidFill>
                  <a:schemeClr val="dk2"/>
                </a:solidFill>
                <a:latin typeface="Avantt SemiBold"/>
              </a:rPr>
              <a:t>Click to edit Master title style</a:t>
            </a:r>
            <a:endParaRPr b="0" lang="en-US" sz="9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216" name="PlaceHolder 7"/>
          <p:cNvSpPr>
            <a:spLocks noGrp="1"/>
          </p:cNvSpPr>
          <p:nvPr>
            <p:ph type="body"/>
          </p:nvPr>
        </p:nvSpPr>
        <p:spPr>
          <a:xfrm>
            <a:off x="5293800" y="9161280"/>
            <a:ext cx="4190760" cy="192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 defTabSz="18288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000" spc="-21" strike="noStrike">
                <a:solidFill>
                  <a:schemeClr val="dk1"/>
                </a:solidFill>
                <a:latin typeface="Avantt"/>
              </a:rPr>
              <a:t>Click to edit Master text styles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217" name="PlaceHolder 8"/>
          <p:cNvSpPr>
            <a:spLocks noGrp="1"/>
          </p:cNvSpPr>
          <p:nvPr>
            <p:ph type="body"/>
          </p:nvPr>
        </p:nvSpPr>
        <p:spPr>
          <a:xfrm>
            <a:off x="5293800" y="11239920"/>
            <a:ext cx="4190760" cy="235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 defTabSz="1828800">
              <a:lnSpc>
                <a:spcPct val="92000"/>
              </a:lnSpc>
              <a:buNone/>
              <a:tabLst>
                <a:tab algn="l" pos="0"/>
              </a:tabLst>
            </a:pPr>
            <a:r>
              <a:rPr b="0" lang="en-US" sz="19000" spc="-1200" strike="noStrike">
                <a:solidFill>
                  <a:schemeClr val="dk1"/>
                </a:solidFill>
                <a:latin typeface="Avantt SemiBold"/>
              </a:rPr>
              <a:t>57%</a:t>
            </a:r>
            <a:endParaRPr b="0" lang="en-US" sz="19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218" name="PlaceHolder 9"/>
          <p:cNvSpPr>
            <a:spLocks noGrp="1"/>
          </p:cNvSpPr>
          <p:nvPr>
            <p:ph type="body"/>
          </p:nvPr>
        </p:nvSpPr>
        <p:spPr>
          <a:xfrm>
            <a:off x="10224000" y="9161280"/>
            <a:ext cx="4190760" cy="192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 defTabSz="18288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000" spc="-21" strike="noStrike">
                <a:solidFill>
                  <a:schemeClr val="dk1"/>
                </a:solidFill>
                <a:latin typeface="Avantt"/>
              </a:rPr>
              <a:t>Click to edit Master text styles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219" name="PlaceHolder 10"/>
          <p:cNvSpPr>
            <a:spLocks noGrp="1"/>
          </p:cNvSpPr>
          <p:nvPr>
            <p:ph type="body"/>
          </p:nvPr>
        </p:nvSpPr>
        <p:spPr>
          <a:xfrm>
            <a:off x="10224000" y="11239920"/>
            <a:ext cx="4190760" cy="235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 defTabSz="1828800">
              <a:lnSpc>
                <a:spcPct val="92000"/>
              </a:lnSpc>
              <a:buNone/>
              <a:tabLst>
                <a:tab algn="l" pos="0"/>
              </a:tabLst>
            </a:pPr>
            <a:r>
              <a:rPr b="0" lang="en-US" sz="19000" spc="-1200" strike="noStrike">
                <a:solidFill>
                  <a:schemeClr val="dk1"/>
                </a:solidFill>
                <a:latin typeface="Avantt SemiBold"/>
              </a:rPr>
              <a:t>57%</a:t>
            </a:r>
            <a:endParaRPr b="0" lang="en-US" sz="19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220" name="PlaceHolder 11"/>
          <p:cNvSpPr>
            <a:spLocks noGrp="1"/>
          </p:cNvSpPr>
          <p:nvPr>
            <p:ph type="body"/>
          </p:nvPr>
        </p:nvSpPr>
        <p:spPr>
          <a:xfrm>
            <a:off x="15154560" y="9161280"/>
            <a:ext cx="4190760" cy="192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 defTabSz="18288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000" spc="-21" strike="noStrike">
                <a:solidFill>
                  <a:schemeClr val="dk1"/>
                </a:solidFill>
                <a:latin typeface="Avantt"/>
              </a:rPr>
              <a:t>Click to edit Master text styles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221" name="PlaceHolder 12"/>
          <p:cNvSpPr>
            <a:spLocks noGrp="1"/>
          </p:cNvSpPr>
          <p:nvPr>
            <p:ph type="body"/>
          </p:nvPr>
        </p:nvSpPr>
        <p:spPr>
          <a:xfrm>
            <a:off x="15154560" y="11239920"/>
            <a:ext cx="4190760" cy="235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 defTabSz="1828800">
              <a:lnSpc>
                <a:spcPct val="92000"/>
              </a:lnSpc>
              <a:buNone/>
              <a:tabLst>
                <a:tab algn="l" pos="0"/>
              </a:tabLst>
            </a:pPr>
            <a:r>
              <a:rPr b="0" lang="en-US" sz="19000" spc="-1200" strike="noStrike">
                <a:solidFill>
                  <a:schemeClr val="dk1"/>
                </a:solidFill>
                <a:latin typeface="Avantt SemiBold"/>
              </a:rPr>
              <a:t>57%</a:t>
            </a:r>
            <a:endParaRPr b="0" lang="en-US" sz="19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222" name="PlaceHolder 13"/>
          <p:cNvSpPr>
            <a:spLocks noGrp="1"/>
          </p:cNvSpPr>
          <p:nvPr>
            <p:ph type="body"/>
          </p:nvPr>
        </p:nvSpPr>
        <p:spPr>
          <a:xfrm>
            <a:off x="20084760" y="9161280"/>
            <a:ext cx="4190760" cy="192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 defTabSz="18288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000" spc="-21" strike="noStrike">
                <a:solidFill>
                  <a:schemeClr val="dk1"/>
                </a:solidFill>
                <a:latin typeface="Avantt"/>
              </a:rPr>
              <a:t>Click to edit Master text styles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223" name="PlaceHolder 14"/>
          <p:cNvSpPr>
            <a:spLocks noGrp="1"/>
          </p:cNvSpPr>
          <p:nvPr>
            <p:ph type="body"/>
          </p:nvPr>
        </p:nvSpPr>
        <p:spPr>
          <a:xfrm>
            <a:off x="20084760" y="11239920"/>
            <a:ext cx="4190760" cy="235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 defTabSz="1828800">
              <a:lnSpc>
                <a:spcPct val="92000"/>
              </a:lnSpc>
              <a:buNone/>
              <a:tabLst>
                <a:tab algn="l" pos="0"/>
              </a:tabLst>
            </a:pPr>
            <a:r>
              <a:rPr b="0" lang="en-US" sz="19000" spc="-1200" strike="noStrike">
                <a:solidFill>
                  <a:schemeClr val="dk1"/>
                </a:solidFill>
                <a:latin typeface="Avantt SemiBold"/>
              </a:rPr>
              <a:t>57%</a:t>
            </a:r>
            <a:endParaRPr b="0" lang="en-US" sz="19000" spc="-1" strike="noStrike">
              <a:solidFill>
                <a:schemeClr val="dk2"/>
              </a:solidFill>
              <a:latin typeface="Avant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4"/>
  </p:sldLayoutIdLst>
</p:sldMaster>
</file>

<file path=ppt/slideMasters/slideMaster2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dt" idx="73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lt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lt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 type="ftr" idx="74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 type="sldNum" idx="75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lt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D454C163-DF64-47E9-8852-48E57784A10B}" type="slidenum">
              <a:rPr b="0" lang="fi-FI" sz="1400" spc="-1" strike="noStrike">
                <a:solidFill>
                  <a:schemeClr val="lt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7" name="PlaceHolder 4"/>
          <p:cNvSpPr>
            <a:spLocks noGrp="1"/>
          </p:cNvSpPr>
          <p:nvPr>
            <p:ph type="body"/>
          </p:nvPr>
        </p:nvSpPr>
        <p:spPr>
          <a:xfrm>
            <a:off x="363600" y="12329640"/>
            <a:ext cx="4190760" cy="1206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 defTabSz="18288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000" spc="-21" strike="noStrike">
                <a:solidFill>
                  <a:schemeClr val="lt2"/>
                </a:solidFill>
                <a:latin typeface="Avantt"/>
              </a:rPr>
              <a:t>Click to edit Master text styles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228" name="PlaceHolder 5"/>
          <p:cNvSpPr>
            <a:spLocks noGrp="1"/>
          </p:cNvSpPr>
          <p:nvPr>
            <p:ph type="body"/>
          </p:nvPr>
        </p:nvSpPr>
        <p:spPr>
          <a:xfrm>
            <a:off x="363600" y="9848880"/>
            <a:ext cx="4190760" cy="235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 defTabSz="1828800">
              <a:lnSpc>
                <a:spcPct val="92000"/>
              </a:lnSpc>
              <a:buNone/>
              <a:tabLst>
                <a:tab algn="l" pos="0"/>
              </a:tabLst>
            </a:pPr>
            <a:r>
              <a:rPr b="0" lang="en-US" sz="19000" spc="-1200" strike="noStrike">
                <a:solidFill>
                  <a:schemeClr val="lt2"/>
                </a:solidFill>
                <a:latin typeface="Avantt SemiBold"/>
              </a:rPr>
              <a:t>00</a:t>
            </a:r>
            <a:endParaRPr b="0" lang="en-US" sz="19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229" name="PlaceHolder 6"/>
          <p:cNvSpPr>
            <a:spLocks noGrp="1"/>
          </p:cNvSpPr>
          <p:nvPr>
            <p:ph type="title"/>
          </p:nvPr>
        </p:nvSpPr>
        <p:spPr>
          <a:xfrm>
            <a:off x="387360" y="3713400"/>
            <a:ext cx="23670720" cy="3477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77000"/>
              </a:lnSpc>
              <a:buNone/>
            </a:pPr>
            <a:r>
              <a:rPr b="0" lang="en-US" sz="9000" spc="-202" strike="noStrike">
                <a:solidFill>
                  <a:schemeClr val="lt2"/>
                </a:solidFill>
                <a:latin typeface="Avantt SemiBold"/>
              </a:rPr>
              <a:t>Click to edit Master title style</a:t>
            </a:r>
            <a:endParaRPr b="0" lang="en-US" sz="9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230" name="PlaceHolder 7"/>
          <p:cNvSpPr>
            <a:spLocks noGrp="1"/>
          </p:cNvSpPr>
          <p:nvPr>
            <p:ph type="body"/>
          </p:nvPr>
        </p:nvSpPr>
        <p:spPr>
          <a:xfrm>
            <a:off x="4364280" y="12329640"/>
            <a:ext cx="4190760" cy="1206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 defTabSz="18288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000" spc="-21" strike="noStrike">
                <a:solidFill>
                  <a:schemeClr val="lt2"/>
                </a:solidFill>
                <a:latin typeface="Avantt"/>
              </a:rPr>
              <a:t>Click to edit Master text styles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231" name="PlaceHolder 8"/>
          <p:cNvSpPr>
            <a:spLocks noGrp="1"/>
          </p:cNvSpPr>
          <p:nvPr>
            <p:ph type="body"/>
          </p:nvPr>
        </p:nvSpPr>
        <p:spPr>
          <a:xfrm>
            <a:off x="4364280" y="9848880"/>
            <a:ext cx="4190760" cy="235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 defTabSz="1828800">
              <a:lnSpc>
                <a:spcPct val="92000"/>
              </a:lnSpc>
              <a:buNone/>
              <a:tabLst>
                <a:tab algn="l" pos="0"/>
              </a:tabLst>
            </a:pPr>
            <a:r>
              <a:rPr b="0" lang="en-US" sz="19000" spc="-1200" strike="noStrike">
                <a:solidFill>
                  <a:schemeClr val="lt2"/>
                </a:solidFill>
                <a:latin typeface="Avantt SemiBold"/>
              </a:rPr>
              <a:t>00</a:t>
            </a:r>
            <a:endParaRPr b="0" lang="en-US" sz="19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232" name="PlaceHolder 9"/>
          <p:cNvSpPr>
            <a:spLocks noGrp="1"/>
          </p:cNvSpPr>
          <p:nvPr>
            <p:ph type="body"/>
          </p:nvPr>
        </p:nvSpPr>
        <p:spPr>
          <a:xfrm>
            <a:off x="7999920" y="12329640"/>
            <a:ext cx="4190760" cy="1206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 defTabSz="18288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000" spc="-21" strike="noStrike">
                <a:solidFill>
                  <a:schemeClr val="lt2"/>
                </a:solidFill>
                <a:latin typeface="Avantt"/>
              </a:rPr>
              <a:t>Click to edit Master text styles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233" name="PlaceHolder 10"/>
          <p:cNvSpPr>
            <a:spLocks noGrp="1"/>
          </p:cNvSpPr>
          <p:nvPr>
            <p:ph type="body"/>
          </p:nvPr>
        </p:nvSpPr>
        <p:spPr>
          <a:xfrm>
            <a:off x="7999920" y="9848880"/>
            <a:ext cx="4190760" cy="235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 defTabSz="1828800">
              <a:lnSpc>
                <a:spcPct val="92000"/>
              </a:lnSpc>
              <a:buNone/>
              <a:tabLst>
                <a:tab algn="l" pos="0"/>
              </a:tabLst>
            </a:pPr>
            <a:r>
              <a:rPr b="0" lang="en-US" sz="19000" spc="-1200" strike="noStrike">
                <a:solidFill>
                  <a:schemeClr val="lt2"/>
                </a:solidFill>
                <a:latin typeface="Avantt SemiBold"/>
              </a:rPr>
              <a:t>00</a:t>
            </a:r>
            <a:endParaRPr b="0" lang="en-US" sz="19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234" name="PlaceHolder 11"/>
          <p:cNvSpPr>
            <a:spLocks noGrp="1"/>
          </p:cNvSpPr>
          <p:nvPr>
            <p:ph type="body"/>
          </p:nvPr>
        </p:nvSpPr>
        <p:spPr>
          <a:xfrm>
            <a:off x="12250080" y="12329640"/>
            <a:ext cx="4190760" cy="1206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 defTabSz="18288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000" spc="-21" strike="noStrike">
                <a:solidFill>
                  <a:schemeClr val="lt2"/>
                </a:solidFill>
                <a:latin typeface="Avantt"/>
              </a:rPr>
              <a:t>Click to edit Master text styles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235" name="PlaceHolder 12"/>
          <p:cNvSpPr>
            <a:spLocks noGrp="1"/>
          </p:cNvSpPr>
          <p:nvPr>
            <p:ph type="body"/>
          </p:nvPr>
        </p:nvSpPr>
        <p:spPr>
          <a:xfrm>
            <a:off x="12250080" y="9848880"/>
            <a:ext cx="4190760" cy="235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 defTabSz="1828800">
              <a:lnSpc>
                <a:spcPct val="92000"/>
              </a:lnSpc>
              <a:buNone/>
              <a:tabLst>
                <a:tab algn="l" pos="0"/>
              </a:tabLst>
            </a:pPr>
            <a:r>
              <a:rPr b="0" lang="en-US" sz="19000" spc="-1200" strike="noStrike">
                <a:solidFill>
                  <a:schemeClr val="lt2"/>
                </a:solidFill>
                <a:latin typeface="Avantt SemiBold"/>
              </a:rPr>
              <a:t>00</a:t>
            </a:r>
            <a:endParaRPr b="0" lang="en-US" sz="19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236" name="PlaceHolder 13"/>
          <p:cNvSpPr>
            <a:spLocks noGrp="1"/>
          </p:cNvSpPr>
          <p:nvPr>
            <p:ph type="body"/>
          </p:nvPr>
        </p:nvSpPr>
        <p:spPr>
          <a:xfrm>
            <a:off x="17082360" y="12329640"/>
            <a:ext cx="6829560" cy="1206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 defTabSz="18288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000" spc="-21" strike="noStrike">
                <a:solidFill>
                  <a:schemeClr val="lt2"/>
                </a:solidFill>
                <a:latin typeface="Avantt"/>
              </a:rPr>
              <a:t>Click to edit Master text styles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237" name="PlaceHolder 14"/>
          <p:cNvSpPr>
            <a:spLocks noGrp="1"/>
          </p:cNvSpPr>
          <p:nvPr>
            <p:ph type="body"/>
          </p:nvPr>
        </p:nvSpPr>
        <p:spPr>
          <a:xfrm>
            <a:off x="17082360" y="9848880"/>
            <a:ext cx="6829560" cy="235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 defTabSz="1828800">
              <a:lnSpc>
                <a:spcPct val="92000"/>
              </a:lnSpc>
              <a:buNone/>
              <a:tabLst>
                <a:tab algn="l" pos="0"/>
              </a:tabLst>
            </a:pPr>
            <a:r>
              <a:rPr b="0" lang="en-US" sz="19000" spc="-1200" strike="noStrike">
                <a:solidFill>
                  <a:schemeClr val="lt2"/>
                </a:solidFill>
                <a:latin typeface="Avantt SemiBold"/>
              </a:rPr>
              <a:t>00</a:t>
            </a:r>
            <a:endParaRPr b="0" lang="en-US" sz="19000" spc="-1" strike="noStrike">
              <a:solidFill>
                <a:schemeClr val="dk2"/>
              </a:solidFill>
              <a:latin typeface="Avantt"/>
            </a:endParaRPr>
          </a:p>
        </p:txBody>
      </p:sp>
      <p:pic>
        <p:nvPicPr>
          <p:cNvPr id="238" name="Graphic 1" descr="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703" r:id="rId5"/>
  </p:sldLayoutIdLst>
</p:sldMaster>
</file>

<file path=ppt/slideMasters/slideMaster2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16335000" y="3577680"/>
            <a:ext cx="6995160" cy="1357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100000"/>
              </a:lnSpc>
              <a:buNone/>
            </a:pPr>
            <a:r>
              <a:rPr b="0" lang="en-GB" sz="3000" spc="-1" strike="noStrike">
                <a:solidFill>
                  <a:schemeClr val="lt2"/>
                </a:solidFill>
                <a:latin typeface="Avantt"/>
              </a:rPr>
              <a:t>Add title here</a:t>
            </a:r>
            <a:endParaRPr b="0" lang="en-US" sz="3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dt" idx="76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lt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lt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ftr" idx="77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 type="sldNum" idx="78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lt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45BBDA23-C8E5-4C3D-B798-FC105E335B90}" type="slidenum">
              <a:rPr b="0" lang="fi-FI" sz="1400" spc="-1" strike="noStrike">
                <a:solidFill>
                  <a:schemeClr val="lt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3" name="Graphic 3" descr="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  <p:pic>
        <p:nvPicPr>
          <p:cNvPr id="244" name="object 5" descr=""/>
          <p:cNvPicPr/>
          <p:nvPr/>
        </p:nvPicPr>
        <p:blipFill>
          <a:blip r:embed="rId5"/>
          <a:stretch/>
        </p:blipFill>
        <p:spPr>
          <a:xfrm>
            <a:off x="966240" y="5406480"/>
            <a:ext cx="22968720" cy="812196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705" r:id="rId6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64400" y="3749760"/>
            <a:ext cx="23469480" cy="855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77000"/>
              </a:lnSpc>
              <a:buNone/>
            </a:pPr>
            <a:r>
              <a:rPr b="0" lang="en-GB" sz="35000" spc="-2002" strike="noStrike">
                <a:solidFill>
                  <a:schemeClr val="dk2"/>
                </a:solidFill>
                <a:latin typeface="Avantt SemiBold"/>
              </a:rPr>
              <a:t>Add title here</a:t>
            </a:r>
            <a:endParaRPr b="0" lang="en-US" sz="35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dt" idx="4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ftr" idx="5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sldNum" idx="6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04AFABE2-8AF4-4EB8-BF2F-2EE59F26B4CF}" type="slidenum">
              <a:rPr b="0" lang="fi-FI" sz="1400" spc="-1" strike="noStrike">
                <a:solidFill>
                  <a:schemeClr val="dk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" name="Graphic 3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4"/>
  </p:sldLayoutIdLst>
</p:sldMaster>
</file>

<file path=ppt/slideMasters/slideMaster3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1349280" y="3419640"/>
            <a:ext cx="21279240" cy="6709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 defTabSz="1828800">
              <a:lnSpc>
                <a:spcPct val="77000"/>
              </a:lnSpc>
              <a:buNone/>
            </a:pPr>
            <a:r>
              <a:rPr b="0" lang="en-GB" sz="18000" spc="-602" strike="noStrike">
                <a:solidFill>
                  <a:schemeClr val="dk2"/>
                </a:solidFill>
                <a:latin typeface="Avantt SemiBold"/>
              </a:rPr>
              <a:t>Add title here</a:t>
            </a:r>
            <a:endParaRPr b="0" lang="en-US" sz="18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 type="body"/>
          </p:nvPr>
        </p:nvSpPr>
        <p:spPr>
          <a:xfrm>
            <a:off x="1663560" y="11283480"/>
            <a:ext cx="21029400" cy="89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GB" sz="3000" spc="-1" strike="noStrike">
                <a:solidFill>
                  <a:schemeClr val="dk2"/>
                </a:solidFill>
                <a:latin typeface="Avantt Italic"/>
              </a:rPr>
              <a:t>Add text here</a:t>
            </a:r>
            <a:endParaRPr b="0" lang="en-US" sz="3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247" name="PlaceHolder 3"/>
          <p:cNvSpPr>
            <a:spLocks noGrp="1"/>
          </p:cNvSpPr>
          <p:nvPr>
            <p:ph type="dt" idx="79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8" name="PlaceHolder 4"/>
          <p:cNvSpPr>
            <a:spLocks noGrp="1"/>
          </p:cNvSpPr>
          <p:nvPr>
            <p:ph type="ftr" idx="80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9" name="PlaceHolder 5"/>
          <p:cNvSpPr>
            <a:spLocks noGrp="1"/>
          </p:cNvSpPr>
          <p:nvPr>
            <p:ph type="sldNum" idx="81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B36D553D-820C-4492-9B14-F157FEEC5D0D}" type="slidenum">
              <a:rPr b="0" lang="fi-FI" sz="1400" spc="-1" strike="noStrike">
                <a:solidFill>
                  <a:schemeClr val="dk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0" name="Graphic 4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51360" y="6166440"/>
            <a:ext cx="713880" cy="599760"/>
          </a:xfrm>
          <a:prstGeom prst="rect">
            <a:avLst/>
          </a:prstGeom>
          <a:ln w="0">
            <a:noFill/>
          </a:ln>
        </p:spPr>
      </p:pic>
      <p:pic>
        <p:nvPicPr>
          <p:cNvPr id="251" name="Graphic 9" descr="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22770360" y="6193080"/>
            <a:ext cx="713880" cy="599760"/>
          </a:xfrm>
          <a:prstGeom prst="rect">
            <a:avLst/>
          </a:prstGeom>
          <a:ln w="0">
            <a:noFill/>
          </a:ln>
        </p:spPr>
      </p:pic>
      <p:pic>
        <p:nvPicPr>
          <p:cNvPr id="252" name="Graphic 12" descr=""/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707" r:id="rId8"/>
  </p:sldLayoutIdLst>
</p:sldMaster>
</file>

<file path=ppt/slideMasters/slideMaster3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bfa1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1349280" y="3419640"/>
            <a:ext cx="21279240" cy="6709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 defTabSz="1828800">
              <a:lnSpc>
                <a:spcPct val="77000"/>
              </a:lnSpc>
              <a:buNone/>
            </a:pPr>
            <a:r>
              <a:rPr b="0" lang="en-GB" sz="18000" spc="-602" strike="noStrike">
                <a:solidFill>
                  <a:schemeClr val="dk2"/>
                </a:solidFill>
                <a:latin typeface="Avantt SemiBold"/>
              </a:rPr>
              <a:t>Add title here</a:t>
            </a:r>
            <a:endParaRPr b="0" lang="en-US" sz="18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 type="body"/>
          </p:nvPr>
        </p:nvSpPr>
        <p:spPr>
          <a:xfrm>
            <a:off x="1663560" y="11283480"/>
            <a:ext cx="21029400" cy="89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GB" sz="3000" spc="-1" strike="noStrike">
                <a:solidFill>
                  <a:schemeClr val="dk2"/>
                </a:solidFill>
                <a:latin typeface="Avantt Italic"/>
              </a:rPr>
              <a:t>Add text here</a:t>
            </a:r>
            <a:endParaRPr b="0" lang="en-US" sz="3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255" name="PlaceHolder 3"/>
          <p:cNvSpPr>
            <a:spLocks noGrp="1"/>
          </p:cNvSpPr>
          <p:nvPr>
            <p:ph type="dt" idx="82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6" name="PlaceHolder 4"/>
          <p:cNvSpPr>
            <a:spLocks noGrp="1"/>
          </p:cNvSpPr>
          <p:nvPr>
            <p:ph type="ftr" idx="83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7" name="PlaceHolder 5"/>
          <p:cNvSpPr>
            <a:spLocks noGrp="1"/>
          </p:cNvSpPr>
          <p:nvPr>
            <p:ph type="sldNum" idx="84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7750FC4C-247F-4948-9ECF-C69E631601CC}" type="slidenum">
              <a:rPr b="0" lang="fi-FI" sz="1400" spc="-1" strike="noStrike">
                <a:solidFill>
                  <a:schemeClr val="dk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8" name="Graphic 4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51360" y="6166440"/>
            <a:ext cx="713880" cy="599760"/>
          </a:xfrm>
          <a:prstGeom prst="rect">
            <a:avLst/>
          </a:prstGeom>
          <a:ln w="0">
            <a:noFill/>
          </a:ln>
        </p:spPr>
      </p:pic>
      <p:pic>
        <p:nvPicPr>
          <p:cNvPr id="259" name="Graphic 9" descr="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22770360" y="6193080"/>
            <a:ext cx="713880" cy="599760"/>
          </a:xfrm>
          <a:prstGeom prst="rect">
            <a:avLst/>
          </a:prstGeom>
          <a:ln w="0">
            <a:noFill/>
          </a:ln>
        </p:spPr>
      </p:pic>
      <p:pic>
        <p:nvPicPr>
          <p:cNvPr id="260" name="Graphic 12" descr=""/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709" r:id="rId8"/>
  </p:sldLayoutIdLst>
</p:sldMaster>
</file>

<file path=ppt/slideMasters/slideMaster3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1349280" y="3419640"/>
            <a:ext cx="21279240" cy="6709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 defTabSz="1828800">
              <a:lnSpc>
                <a:spcPct val="77000"/>
              </a:lnSpc>
              <a:buNone/>
            </a:pPr>
            <a:r>
              <a:rPr b="0" lang="en-GB" sz="18000" spc="-602" strike="noStrike">
                <a:solidFill>
                  <a:schemeClr val="dk2"/>
                </a:solidFill>
                <a:latin typeface="Avantt SemiBold"/>
              </a:rPr>
              <a:t>Add title here</a:t>
            </a:r>
            <a:endParaRPr b="0" lang="en-US" sz="18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1663560" y="11283480"/>
            <a:ext cx="21029400" cy="89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GB" sz="3000" spc="-1" strike="noStrike">
                <a:solidFill>
                  <a:schemeClr val="dk2"/>
                </a:solidFill>
                <a:latin typeface="Avantt Italic"/>
              </a:rPr>
              <a:t>Add text here</a:t>
            </a:r>
            <a:endParaRPr b="0" lang="en-US" sz="3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 type="dt" idx="85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4" name="PlaceHolder 4"/>
          <p:cNvSpPr>
            <a:spLocks noGrp="1"/>
          </p:cNvSpPr>
          <p:nvPr>
            <p:ph type="ftr" idx="86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5" name="PlaceHolder 5"/>
          <p:cNvSpPr>
            <a:spLocks noGrp="1"/>
          </p:cNvSpPr>
          <p:nvPr>
            <p:ph type="sldNum" idx="87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B8D006E1-591F-4DBF-BC05-13CDB5BCB7F9}" type="slidenum">
              <a:rPr b="0" lang="fi-FI" sz="1400" spc="-1" strike="noStrike">
                <a:solidFill>
                  <a:schemeClr val="dk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6" name="Graphic 4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51360" y="6166440"/>
            <a:ext cx="713880" cy="599760"/>
          </a:xfrm>
          <a:prstGeom prst="rect">
            <a:avLst/>
          </a:prstGeom>
          <a:ln w="0">
            <a:noFill/>
          </a:ln>
        </p:spPr>
      </p:pic>
      <p:pic>
        <p:nvPicPr>
          <p:cNvPr id="267" name="Graphic 9" descr="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22770360" y="6193080"/>
            <a:ext cx="713880" cy="599760"/>
          </a:xfrm>
          <a:prstGeom prst="rect">
            <a:avLst/>
          </a:prstGeom>
          <a:ln w="0">
            <a:noFill/>
          </a:ln>
        </p:spPr>
      </p:pic>
      <p:pic>
        <p:nvPicPr>
          <p:cNvPr id="268" name="Graphic 12" descr=""/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711" r:id="rId8"/>
  </p:sldLayoutIdLst>
</p:sldMaster>
</file>

<file path=ppt/slideMasters/slideMaster3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1349280" y="3419640"/>
            <a:ext cx="21279240" cy="6709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 defTabSz="1828800">
              <a:lnSpc>
                <a:spcPct val="77000"/>
              </a:lnSpc>
              <a:buNone/>
            </a:pPr>
            <a:r>
              <a:rPr b="0" lang="en-GB" sz="18000" spc="-602" strike="noStrike">
                <a:solidFill>
                  <a:schemeClr val="dk2"/>
                </a:solidFill>
                <a:latin typeface="Avantt SemiBold"/>
              </a:rPr>
              <a:t>Add title here</a:t>
            </a:r>
            <a:endParaRPr b="0" lang="en-US" sz="18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 type="body"/>
          </p:nvPr>
        </p:nvSpPr>
        <p:spPr>
          <a:xfrm>
            <a:off x="1663560" y="11283480"/>
            <a:ext cx="21029400" cy="89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GB" sz="3000" spc="-1" strike="noStrike">
                <a:solidFill>
                  <a:schemeClr val="dk2"/>
                </a:solidFill>
                <a:latin typeface="Avantt Italic"/>
              </a:rPr>
              <a:t>Add text here</a:t>
            </a:r>
            <a:endParaRPr b="0" lang="en-US" sz="3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271" name="PlaceHolder 3"/>
          <p:cNvSpPr>
            <a:spLocks noGrp="1"/>
          </p:cNvSpPr>
          <p:nvPr>
            <p:ph type="dt" idx="88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2" name="PlaceHolder 4"/>
          <p:cNvSpPr>
            <a:spLocks noGrp="1"/>
          </p:cNvSpPr>
          <p:nvPr>
            <p:ph type="ftr" idx="89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3" name="PlaceHolder 5"/>
          <p:cNvSpPr>
            <a:spLocks noGrp="1"/>
          </p:cNvSpPr>
          <p:nvPr>
            <p:ph type="sldNum" idx="90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801C69AA-DEE5-48BD-BF1D-883150F757AB}" type="slidenum">
              <a:rPr b="0" lang="fi-FI" sz="1400" spc="-1" strike="noStrike">
                <a:solidFill>
                  <a:schemeClr val="dk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4" name="Graphic 4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51360" y="6166440"/>
            <a:ext cx="713880" cy="599760"/>
          </a:xfrm>
          <a:prstGeom prst="rect">
            <a:avLst/>
          </a:prstGeom>
          <a:ln w="0">
            <a:noFill/>
          </a:ln>
        </p:spPr>
      </p:pic>
      <p:pic>
        <p:nvPicPr>
          <p:cNvPr id="275" name="Graphic 9" descr="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22770360" y="6193080"/>
            <a:ext cx="713880" cy="599760"/>
          </a:xfrm>
          <a:prstGeom prst="rect">
            <a:avLst/>
          </a:prstGeom>
          <a:ln w="0">
            <a:noFill/>
          </a:ln>
        </p:spPr>
      </p:pic>
      <p:pic>
        <p:nvPicPr>
          <p:cNvPr id="276" name="Graphic 12" descr=""/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713" r:id="rId8"/>
  </p:sldLayoutIdLst>
</p:sldMaster>
</file>

<file path=ppt/slideMasters/slideMaster3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Free-form: Shape 8"/>
          <p:cNvSpPr/>
          <p:nvPr/>
        </p:nvSpPr>
        <p:spPr>
          <a:xfrm>
            <a:off x="8734680" y="9540000"/>
            <a:ext cx="1877760" cy="3779280"/>
          </a:xfrm>
          <a:custGeom>
            <a:avLst/>
            <a:gdLst>
              <a:gd name="textAreaLeft" fmla="*/ 0 w 1877760"/>
              <a:gd name="textAreaRight" fmla="*/ 1878120 w 1877760"/>
              <a:gd name="textAreaTop" fmla="*/ 0 h 3779280"/>
              <a:gd name="textAreaBottom" fmla="*/ 3779640 h 3779280"/>
            </a:gdLst>
            <a:ahLst/>
            <a:rect l="textAreaLeft" t="textAreaTop" r="textAreaRight" b="textAreaBottom"/>
            <a:pathLst>
              <a:path w="1878212" h="3779797">
                <a:moveTo>
                  <a:pt x="865676" y="3779798"/>
                </a:moveTo>
                <a:lnTo>
                  <a:pt x="865676" y="749734"/>
                </a:lnTo>
                <a:lnTo>
                  <a:pt x="1878212" y="749734"/>
                </a:lnTo>
                <a:lnTo>
                  <a:pt x="1878212" y="0"/>
                </a:lnTo>
                <a:lnTo>
                  <a:pt x="749738" y="0"/>
                </a:lnTo>
                <a:lnTo>
                  <a:pt x="0" y="749734"/>
                </a:lnTo>
                <a:lnTo>
                  <a:pt x="0" y="3779798"/>
                </a:lnTo>
                <a:lnTo>
                  <a:pt x="865676" y="3779798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278" name="Free-form: Shape 9"/>
          <p:cNvSpPr/>
          <p:nvPr/>
        </p:nvSpPr>
        <p:spPr>
          <a:xfrm>
            <a:off x="20898720" y="9540000"/>
            <a:ext cx="3102480" cy="3779640"/>
          </a:xfrm>
          <a:custGeom>
            <a:avLst/>
            <a:gdLst>
              <a:gd name="textAreaLeft" fmla="*/ 0 w 3102480"/>
              <a:gd name="textAreaRight" fmla="*/ 3102840 w 3102480"/>
              <a:gd name="textAreaTop" fmla="*/ 0 h 3779640"/>
              <a:gd name="textAreaBottom" fmla="*/ 3780000 h 3779640"/>
            </a:gdLst>
            <a:ahLst/>
            <a:rect l="textAreaLeft" t="textAreaTop" r="textAreaRight" b="textAreaBottom"/>
            <a:pathLst>
              <a:path w="3102912" h="3779898">
                <a:moveTo>
                  <a:pt x="2353070" y="0"/>
                </a:moveTo>
                <a:lnTo>
                  <a:pt x="0" y="0"/>
                </a:lnTo>
                <a:lnTo>
                  <a:pt x="0" y="3779802"/>
                </a:lnTo>
                <a:lnTo>
                  <a:pt x="865780" y="3779802"/>
                </a:lnTo>
                <a:lnTo>
                  <a:pt x="865780" y="749839"/>
                </a:lnTo>
                <a:lnTo>
                  <a:pt x="2237128" y="749839"/>
                </a:lnTo>
                <a:lnTo>
                  <a:pt x="2237128" y="3779899"/>
                </a:lnTo>
                <a:lnTo>
                  <a:pt x="3102912" y="3779899"/>
                </a:lnTo>
                <a:lnTo>
                  <a:pt x="3102912" y="749839"/>
                </a:lnTo>
                <a:lnTo>
                  <a:pt x="2353167" y="101"/>
                </a:lnTo>
                <a:lnTo>
                  <a:pt x="2353070" y="0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279" name="Free-form: Shape 10"/>
          <p:cNvSpPr/>
          <p:nvPr/>
        </p:nvSpPr>
        <p:spPr>
          <a:xfrm>
            <a:off x="16605000" y="9439560"/>
            <a:ext cx="3988080" cy="3980520"/>
          </a:xfrm>
          <a:custGeom>
            <a:avLst/>
            <a:gdLst>
              <a:gd name="textAreaLeft" fmla="*/ 0 w 3988080"/>
              <a:gd name="textAreaRight" fmla="*/ 3988440 w 3988080"/>
              <a:gd name="textAreaTop" fmla="*/ 0 h 3980520"/>
              <a:gd name="textAreaBottom" fmla="*/ 3980880 h 3980520"/>
            </a:gdLst>
            <a:ahLst/>
            <a:rect l="textAreaLeft" t="textAreaTop" r="textAreaRight" b="textAreaBottom"/>
            <a:pathLst>
              <a:path w="3988506" h="3980757">
                <a:moveTo>
                  <a:pt x="2991327" y="2597123"/>
                </a:moveTo>
                <a:cubicBezTo>
                  <a:pt x="2888171" y="2777572"/>
                  <a:pt x="2749046" y="2920562"/>
                  <a:pt x="2573947" y="3026097"/>
                </a:cubicBezTo>
                <a:cubicBezTo>
                  <a:pt x="2398752" y="3131732"/>
                  <a:pt x="2210675" y="3184547"/>
                  <a:pt x="1994252" y="3184547"/>
                </a:cubicBezTo>
                <a:cubicBezTo>
                  <a:pt x="1777833" y="3184547"/>
                  <a:pt x="1581925" y="3131732"/>
                  <a:pt x="1406828" y="3026097"/>
                </a:cubicBezTo>
                <a:cubicBezTo>
                  <a:pt x="1231631" y="2920562"/>
                  <a:pt x="1093791" y="2777572"/>
                  <a:pt x="993310" y="2597123"/>
                </a:cubicBezTo>
                <a:cubicBezTo>
                  <a:pt x="892829" y="2416876"/>
                  <a:pt x="842587" y="2220868"/>
                  <a:pt x="842587" y="1994241"/>
                </a:cubicBezTo>
                <a:cubicBezTo>
                  <a:pt x="842587" y="1767619"/>
                  <a:pt x="892829" y="1564081"/>
                  <a:pt x="993310" y="1383635"/>
                </a:cubicBezTo>
                <a:cubicBezTo>
                  <a:pt x="1093791" y="1203384"/>
                  <a:pt x="1231530" y="1060293"/>
                  <a:pt x="1406828" y="954661"/>
                </a:cubicBezTo>
                <a:cubicBezTo>
                  <a:pt x="1581925" y="849127"/>
                  <a:pt x="1783085" y="796211"/>
                  <a:pt x="1994252" y="796211"/>
                </a:cubicBezTo>
                <a:cubicBezTo>
                  <a:pt x="2205421" y="796211"/>
                  <a:pt x="2398651" y="849127"/>
                  <a:pt x="2573947" y="954661"/>
                </a:cubicBezTo>
                <a:cubicBezTo>
                  <a:pt x="2749046" y="1060293"/>
                  <a:pt x="2888171" y="1203283"/>
                  <a:pt x="2991327" y="1383635"/>
                </a:cubicBezTo>
                <a:cubicBezTo>
                  <a:pt x="3094288" y="1564081"/>
                  <a:pt x="3145916" y="1772672"/>
                  <a:pt x="3145916" y="1994241"/>
                </a:cubicBezTo>
                <a:cubicBezTo>
                  <a:pt x="3145916" y="2215814"/>
                  <a:pt x="3094385" y="2416774"/>
                  <a:pt x="2991327" y="2597123"/>
                </a:cubicBezTo>
                <a:close/>
                <a:moveTo>
                  <a:pt x="266658" y="2999145"/>
                </a:moveTo>
                <a:cubicBezTo>
                  <a:pt x="444531" y="3303260"/>
                  <a:pt x="685327" y="3542868"/>
                  <a:pt x="989444" y="3717965"/>
                </a:cubicBezTo>
                <a:cubicBezTo>
                  <a:pt x="1293363" y="3893061"/>
                  <a:pt x="1628401" y="3980757"/>
                  <a:pt x="1994252" y="3980757"/>
                </a:cubicBezTo>
                <a:cubicBezTo>
                  <a:pt x="2360105" y="3980757"/>
                  <a:pt x="2695040" y="3893061"/>
                  <a:pt x="2999157" y="3717965"/>
                </a:cubicBezTo>
                <a:cubicBezTo>
                  <a:pt x="3303076" y="3542868"/>
                  <a:pt x="3544070" y="3303260"/>
                  <a:pt x="3721846" y="2999145"/>
                </a:cubicBezTo>
                <a:cubicBezTo>
                  <a:pt x="3899617" y="2695126"/>
                  <a:pt x="3988507" y="2360094"/>
                  <a:pt x="3988507" y="1994241"/>
                </a:cubicBezTo>
                <a:cubicBezTo>
                  <a:pt x="3988507" y="1628393"/>
                  <a:pt x="3899617" y="1292172"/>
                  <a:pt x="3721846" y="985479"/>
                </a:cubicBezTo>
                <a:cubicBezTo>
                  <a:pt x="3544070" y="678984"/>
                  <a:pt x="3303175" y="438088"/>
                  <a:pt x="2999157" y="262794"/>
                </a:cubicBezTo>
                <a:cubicBezTo>
                  <a:pt x="2695040" y="87698"/>
                  <a:pt x="2360105" y="0"/>
                  <a:pt x="1994252" y="0"/>
                </a:cubicBezTo>
                <a:cubicBezTo>
                  <a:pt x="1628401" y="0"/>
                  <a:pt x="1293464" y="88885"/>
                  <a:pt x="989444" y="266660"/>
                </a:cubicBezTo>
                <a:cubicBezTo>
                  <a:pt x="685226" y="444430"/>
                  <a:pt x="444433" y="685327"/>
                  <a:pt x="266658" y="989341"/>
                </a:cubicBezTo>
                <a:cubicBezTo>
                  <a:pt x="88887" y="1293457"/>
                  <a:pt x="0" y="1628293"/>
                  <a:pt x="0" y="1994241"/>
                </a:cubicBezTo>
                <a:cubicBezTo>
                  <a:pt x="0" y="2360193"/>
                  <a:pt x="88887" y="2695126"/>
                  <a:pt x="266658" y="2999145"/>
                </a:cubicBez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280" name="Free-form: Shape 11"/>
          <p:cNvSpPr/>
          <p:nvPr/>
        </p:nvSpPr>
        <p:spPr>
          <a:xfrm>
            <a:off x="10743840" y="9439920"/>
            <a:ext cx="3075840" cy="3980160"/>
          </a:xfrm>
          <a:custGeom>
            <a:avLst/>
            <a:gdLst>
              <a:gd name="textAreaLeft" fmla="*/ 0 w 3075840"/>
              <a:gd name="textAreaRight" fmla="*/ 3076200 w 3075840"/>
              <a:gd name="textAreaTop" fmla="*/ 0 h 3980160"/>
              <a:gd name="textAreaBottom" fmla="*/ 3980520 h 3980160"/>
            </a:gdLst>
            <a:ahLst/>
            <a:rect l="textAreaLeft" t="textAreaTop" r="textAreaRight" b="textAreaBottom"/>
            <a:pathLst>
              <a:path w="3076251" h="3980655">
                <a:moveTo>
                  <a:pt x="776794" y="3829837"/>
                </a:moveTo>
                <a:cubicBezTo>
                  <a:pt x="547394" y="3729357"/>
                  <a:pt x="364468" y="3585180"/>
                  <a:pt x="228014" y="3397002"/>
                </a:cubicBezTo>
                <a:cubicBezTo>
                  <a:pt x="91467" y="3208921"/>
                  <a:pt x="15461" y="2983486"/>
                  <a:pt x="0" y="2720692"/>
                </a:cubicBezTo>
                <a:lnTo>
                  <a:pt x="819404" y="2720692"/>
                </a:lnTo>
                <a:cubicBezTo>
                  <a:pt x="834862" y="2901141"/>
                  <a:pt x="909482" y="3044131"/>
                  <a:pt x="1043552" y="3149666"/>
                </a:cubicBezTo>
                <a:cubicBezTo>
                  <a:pt x="1177529" y="3255398"/>
                  <a:pt x="1352723" y="3308116"/>
                  <a:pt x="1569145" y="3308116"/>
                </a:cubicBezTo>
                <a:cubicBezTo>
                  <a:pt x="1785565" y="3308116"/>
                  <a:pt x="1938861" y="3263026"/>
                  <a:pt x="2059954" y="3172852"/>
                </a:cubicBezTo>
                <a:cubicBezTo>
                  <a:pt x="2180946" y="3082778"/>
                  <a:pt x="2241593" y="2965450"/>
                  <a:pt x="2241593" y="2821172"/>
                </a:cubicBezTo>
                <a:cubicBezTo>
                  <a:pt x="2241593" y="2707910"/>
                  <a:pt x="2205422" y="2616349"/>
                  <a:pt x="2133383" y="2546784"/>
                </a:cubicBezTo>
                <a:cubicBezTo>
                  <a:pt x="2061143" y="2477222"/>
                  <a:pt x="1965817" y="2425792"/>
                  <a:pt x="1847398" y="2392199"/>
                </a:cubicBezTo>
                <a:cubicBezTo>
                  <a:pt x="1728786" y="2358707"/>
                  <a:pt x="1587079" y="2323926"/>
                  <a:pt x="1422289" y="2287856"/>
                </a:cubicBezTo>
                <a:cubicBezTo>
                  <a:pt x="1144033" y="2231174"/>
                  <a:pt x="913345" y="2170727"/>
                  <a:pt x="730518" y="2106216"/>
                </a:cubicBezTo>
                <a:cubicBezTo>
                  <a:pt x="547491" y="2041808"/>
                  <a:pt x="390429" y="1934985"/>
                  <a:pt x="258933" y="1785455"/>
                </a:cubicBezTo>
                <a:cubicBezTo>
                  <a:pt x="127536" y="1636021"/>
                  <a:pt x="61837" y="1432584"/>
                  <a:pt x="61837" y="1174845"/>
                </a:cubicBezTo>
                <a:cubicBezTo>
                  <a:pt x="61837" y="942966"/>
                  <a:pt x="122382" y="738143"/>
                  <a:pt x="243475" y="560368"/>
                </a:cubicBezTo>
                <a:cubicBezTo>
                  <a:pt x="364468" y="382597"/>
                  <a:pt x="533322" y="244759"/>
                  <a:pt x="749741" y="146856"/>
                </a:cubicBezTo>
                <a:cubicBezTo>
                  <a:pt x="966164" y="49050"/>
                  <a:pt x="1210823" y="0"/>
                  <a:pt x="1484026" y="0"/>
                </a:cubicBezTo>
                <a:cubicBezTo>
                  <a:pt x="1901405" y="0"/>
                  <a:pt x="2249321" y="100480"/>
                  <a:pt x="2527573" y="301440"/>
                </a:cubicBezTo>
                <a:cubicBezTo>
                  <a:pt x="2805827" y="502401"/>
                  <a:pt x="2965469" y="788381"/>
                  <a:pt x="3006792" y="1159485"/>
                </a:cubicBezTo>
                <a:lnTo>
                  <a:pt x="2164200" y="1159485"/>
                </a:lnTo>
                <a:cubicBezTo>
                  <a:pt x="2138337" y="1010051"/>
                  <a:pt x="2062431" y="887770"/>
                  <a:pt x="1936186" y="792344"/>
                </a:cubicBezTo>
                <a:cubicBezTo>
                  <a:pt x="1809841" y="697019"/>
                  <a:pt x="1656642" y="649354"/>
                  <a:pt x="1476293" y="649354"/>
                </a:cubicBezTo>
                <a:cubicBezTo>
                  <a:pt x="1306250" y="649354"/>
                  <a:pt x="1161870" y="688002"/>
                  <a:pt x="1043455" y="765292"/>
                </a:cubicBezTo>
                <a:cubicBezTo>
                  <a:pt x="924839" y="842586"/>
                  <a:pt x="865680" y="950795"/>
                  <a:pt x="865680" y="1089923"/>
                </a:cubicBezTo>
                <a:cubicBezTo>
                  <a:pt x="865680" y="1193078"/>
                  <a:pt x="900464" y="1274234"/>
                  <a:pt x="970026" y="1333393"/>
                </a:cubicBezTo>
                <a:cubicBezTo>
                  <a:pt x="1039589" y="1392648"/>
                  <a:pt x="1129666" y="1439024"/>
                  <a:pt x="1240551" y="1472520"/>
                </a:cubicBezTo>
                <a:cubicBezTo>
                  <a:pt x="1351337" y="1506110"/>
                  <a:pt x="1489075" y="1538216"/>
                  <a:pt x="1654067" y="1569134"/>
                </a:cubicBezTo>
                <a:cubicBezTo>
                  <a:pt x="1942627" y="1625913"/>
                  <a:pt x="2182236" y="1687750"/>
                  <a:pt x="2372891" y="1754637"/>
                </a:cubicBezTo>
                <a:cubicBezTo>
                  <a:pt x="2563446" y="1821621"/>
                  <a:pt x="2728438" y="1932408"/>
                  <a:pt x="2867566" y="2086993"/>
                </a:cubicBezTo>
                <a:cubicBezTo>
                  <a:pt x="3006690" y="2241578"/>
                  <a:pt x="3076252" y="2452945"/>
                  <a:pt x="3076252" y="2720793"/>
                </a:cubicBezTo>
                <a:cubicBezTo>
                  <a:pt x="3076252" y="2963075"/>
                  <a:pt x="3011744" y="3180681"/>
                  <a:pt x="2883020" y="3373913"/>
                </a:cubicBezTo>
                <a:cubicBezTo>
                  <a:pt x="2754101" y="3567144"/>
                  <a:pt x="2575040" y="3716675"/>
                  <a:pt x="2345839" y="3822210"/>
                </a:cubicBezTo>
                <a:cubicBezTo>
                  <a:pt x="2116436" y="3927744"/>
                  <a:pt x="1855030" y="3980656"/>
                  <a:pt x="1561218" y="3980656"/>
                </a:cubicBezTo>
                <a:cubicBezTo>
                  <a:pt x="1267404" y="3980656"/>
                  <a:pt x="1005898" y="3930418"/>
                  <a:pt x="776696" y="3829938"/>
                </a:cubicBezTo>
                <a:lnTo>
                  <a:pt x="776794" y="3829837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281" name="Free-form: Shape 12"/>
          <p:cNvSpPr/>
          <p:nvPr/>
        </p:nvSpPr>
        <p:spPr>
          <a:xfrm>
            <a:off x="4446000" y="9439560"/>
            <a:ext cx="3826080" cy="3980520"/>
          </a:xfrm>
          <a:custGeom>
            <a:avLst/>
            <a:gdLst>
              <a:gd name="textAreaLeft" fmla="*/ 0 w 3826080"/>
              <a:gd name="textAreaRight" fmla="*/ 3826440 w 3826080"/>
              <a:gd name="textAreaTop" fmla="*/ 0 h 3980520"/>
              <a:gd name="textAreaBottom" fmla="*/ 3980880 h 3980520"/>
            </a:gdLst>
            <a:ahLst/>
            <a:rect l="textAreaLeft" t="textAreaTop" r="textAreaRight" b="textAreaBottom"/>
            <a:pathLst>
              <a:path w="3826289" h="3980757">
                <a:moveTo>
                  <a:pt x="905911" y="1515033"/>
                </a:moveTo>
                <a:cubicBezTo>
                  <a:pt x="927016" y="1454881"/>
                  <a:pt x="951988" y="1396716"/>
                  <a:pt x="981618" y="1341125"/>
                </a:cubicBezTo>
                <a:cubicBezTo>
                  <a:pt x="1084676" y="1147893"/>
                  <a:pt x="1223804" y="998460"/>
                  <a:pt x="1398998" y="892828"/>
                </a:cubicBezTo>
                <a:cubicBezTo>
                  <a:pt x="1574095" y="787294"/>
                  <a:pt x="1767328" y="734378"/>
                  <a:pt x="1978697" y="734378"/>
                </a:cubicBezTo>
                <a:cubicBezTo>
                  <a:pt x="2153794" y="734378"/>
                  <a:pt x="2312343" y="769162"/>
                  <a:pt x="2454145" y="838724"/>
                </a:cubicBezTo>
                <a:cubicBezTo>
                  <a:pt x="2595848" y="908286"/>
                  <a:pt x="2710399" y="1002326"/>
                  <a:pt x="2798098" y="1120841"/>
                </a:cubicBezTo>
                <a:cubicBezTo>
                  <a:pt x="2885695" y="1239454"/>
                  <a:pt x="2934551" y="1370852"/>
                  <a:pt x="2944954" y="1515033"/>
                </a:cubicBezTo>
                <a:lnTo>
                  <a:pt x="905911" y="1515033"/>
                </a:lnTo>
                <a:close/>
                <a:moveTo>
                  <a:pt x="3826192" y="1831931"/>
                </a:moveTo>
                <a:cubicBezTo>
                  <a:pt x="3826192" y="1491843"/>
                  <a:pt x="3745035" y="1182674"/>
                  <a:pt x="3582720" y="904322"/>
                </a:cubicBezTo>
                <a:cubicBezTo>
                  <a:pt x="3420403" y="626071"/>
                  <a:pt x="3198732" y="405787"/>
                  <a:pt x="2918003" y="243474"/>
                </a:cubicBezTo>
                <a:cubicBezTo>
                  <a:pt x="2637072" y="81156"/>
                  <a:pt x="2324035" y="0"/>
                  <a:pt x="1978794" y="0"/>
                </a:cubicBezTo>
                <a:cubicBezTo>
                  <a:pt x="1633553" y="0"/>
                  <a:pt x="1301095" y="88889"/>
                  <a:pt x="997176" y="266660"/>
                </a:cubicBezTo>
                <a:cubicBezTo>
                  <a:pt x="693059" y="444434"/>
                  <a:pt x="450873" y="689290"/>
                  <a:pt x="270524" y="1000940"/>
                </a:cubicBezTo>
                <a:cubicBezTo>
                  <a:pt x="90074" y="1312784"/>
                  <a:pt x="0" y="1656735"/>
                  <a:pt x="0" y="2032892"/>
                </a:cubicBezTo>
                <a:cubicBezTo>
                  <a:pt x="0" y="2388437"/>
                  <a:pt x="83731" y="2715739"/>
                  <a:pt x="251200" y="3014606"/>
                </a:cubicBezTo>
                <a:cubicBezTo>
                  <a:pt x="418569" y="3313567"/>
                  <a:pt x="650546" y="3549308"/>
                  <a:pt x="946934" y="3721829"/>
                </a:cubicBezTo>
                <a:cubicBezTo>
                  <a:pt x="1243225" y="3894449"/>
                  <a:pt x="1576871" y="3980758"/>
                  <a:pt x="1947879" y="3980758"/>
                </a:cubicBezTo>
                <a:cubicBezTo>
                  <a:pt x="2257050" y="3980758"/>
                  <a:pt x="2539165" y="3925368"/>
                  <a:pt x="2794332" y="3814581"/>
                </a:cubicBezTo>
                <a:cubicBezTo>
                  <a:pt x="3049398" y="3703795"/>
                  <a:pt x="3261955" y="3549211"/>
                  <a:pt x="3431998" y="3350827"/>
                </a:cubicBezTo>
                <a:cubicBezTo>
                  <a:pt x="3602045" y="3152542"/>
                  <a:pt x="3717982" y="2929583"/>
                  <a:pt x="3779816" y="2682247"/>
                </a:cubicBezTo>
                <a:lnTo>
                  <a:pt x="2929497" y="2682247"/>
                </a:lnTo>
                <a:cubicBezTo>
                  <a:pt x="2877869" y="2852289"/>
                  <a:pt x="2767182" y="2988940"/>
                  <a:pt x="2597136" y="3091896"/>
                </a:cubicBezTo>
                <a:cubicBezTo>
                  <a:pt x="2427093" y="3195052"/>
                  <a:pt x="2228608" y="3246480"/>
                  <a:pt x="2001984" y="3246480"/>
                </a:cubicBezTo>
                <a:cubicBezTo>
                  <a:pt x="1775356" y="3246480"/>
                  <a:pt x="1580737" y="3195052"/>
                  <a:pt x="1402962" y="3091896"/>
                </a:cubicBezTo>
                <a:cubicBezTo>
                  <a:pt x="1225190" y="2988838"/>
                  <a:pt x="1084676" y="2843373"/>
                  <a:pt x="981719" y="2655195"/>
                </a:cubicBezTo>
                <a:cubicBezTo>
                  <a:pt x="909874" y="2524192"/>
                  <a:pt x="863599" y="2378329"/>
                  <a:pt x="841896" y="2218492"/>
                </a:cubicBezTo>
                <a:lnTo>
                  <a:pt x="3795374" y="2218492"/>
                </a:lnTo>
                <a:cubicBezTo>
                  <a:pt x="3815886" y="2069059"/>
                  <a:pt x="3826289" y="1940241"/>
                  <a:pt x="3826289" y="1832028"/>
                </a:cubicBezTo>
                <a:lnTo>
                  <a:pt x="3826192" y="1831931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282" name="Free-form: Shape 13"/>
          <p:cNvSpPr/>
          <p:nvPr/>
        </p:nvSpPr>
        <p:spPr>
          <a:xfrm>
            <a:off x="13940640" y="8535240"/>
            <a:ext cx="2589120" cy="4784400"/>
          </a:xfrm>
          <a:custGeom>
            <a:avLst/>
            <a:gdLst>
              <a:gd name="textAreaLeft" fmla="*/ 0 w 2589120"/>
              <a:gd name="textAreaRight" fmla="*/ 2589480 w 2589120"/>
              <a:gd name="textAreaTop" fmla="*/ 0 h 4784400"/>
              <a:gd name="textAreaBottom" fmla="*/ 4784760 h 4784400"/>
            </a:gdLst>
            <a:ahLst/>
            <a:rect l="textAreaLeft" t="textAreaTop" r="textAreaRight" b="textAreaBottom"/>
            <a:pathLst>
              <a:path w="2589508" h="4784600">
                <a:moveTo>
                  <a:pt x="2589509" y="1004900"/>
                </a:moveTo>
                <a:lnTo>
                  <a:pt x="2589509" y="1754638"/>
                </a:lnTo>
                <a:lnTo>
                  <a:pt x="2589407" y="1754638"/>
                </a:lnTo>
                <a:lnTo>
                  <a:pt x="1576871" y="1754638"/>
                </a:lnTo>
                <a:lnTo>
                  <a:pt x="1576871" y="4034862"/>
                </a:lnTo>
                <a:lnTo>
                  <a:pt x="2589407" y="4034862"/>
                </a:lnTo>
                <a:lnTo>
                  <a:pt x="2589407" y="4784601"/>
                </a:lnTo>
                <a:lnTo>
                  <a:pt x="1460929" y="4784601"/>
                </a:lnTo>
                <a:lnTo>
                  <a:pt x="711192" y="4034862"/>
                </a:lnTo>
                <a:lnTo>
                  <a:pt x="711192" y="1754638"/>
                </a:lnTo>
                <a:lnTo>
                  <a:pt x="0" y="1754638"/>
                </a:lnTo>
                <a:lnTo>
                  <a:pt x="0" y="1004900"/>
                </a:lnTo>
                <a:lnTo>
                  <a:pt x="711192" y="1004900"/>
                </a:lnTo>
                <a:lnTo>
                  <a:pt x="711192" y="0"/>
                </a:lnTo>
                <a:lnTo>
                  <a:pt x="1576968" y="0"/>
                </a:lnTo>
                <a:lnTo>
                  <a:pt x="1576968" y="1004900"/>
                </a:lnTo>
                <a:lnTo>
                  <a:pt x="2589509" y="1004900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283" name="Free-form: Shape 14"/>
          <p:cNvSpPr/>
          <p:nvPr/>
        </p:nvSpPr>
        <p:spPr>
          <a:xfrm>
            <a:off x="380880" y="8242200"/>
            <a:ext cx="4455000" cy="5077080"/>
          </a:xfrm>
          <a:custGeom>
            <a:avLst/>
            <a:gdLst>
              <a:gd name="textAreaLeft" fmla="*/ 0 w 4455000"/>
              <a:gd name="textAreaRight" fmla="*/ 4455360 w 4455000"/>
              <a:gd name="textAreaTop" fmla="*/ 0 h 5077080"/>
              <a:gd name="textAreaBottom" fmla="*/ 5077440 h 5077080"/>
            </a:gdLst>
            <a:ahLst/>
            <a:rect l="textAreaLeft" t="textAreaTop" r="textAreaRight" b="textAreaBottom"/>
            <a:pathLst>
              <a:path w="4455236" h="5077617">
                <a:moveTo>
                  <a:pt x="3732547" y="0"/>
                </a:moveTo>
                <a:lnTo>
                  <a:pt x="4455236" y="0"/>
                </a:lnTo>
                <a:lnTo>
                  <a:pt x="4455236" y="692757"/>
                </a:lnTo>
                <a:lnTo>
                  <a:pt x="2673239" y="5077618"/>
                </a:lnTo>
                <a:lnTo>
                  <a:pt x="1782987" y="5077618"/>
                </a:lnTo>
                <a:lnTo>
                  <a:pt x="0" y="690479"/>
                </a:lnTo>
                <a:lnTo>
                  <a:pt x="0" y="0"/>
                </a:lnTo>
                <a:lnTo>
                  <a:pt x="723679" y="0"/>
                </a:lnTo>
                <a:lnTo>
                  <a:pt x="2228111" y="3889294"/>
                </a:lnTo>
                <a:lnTo>
                  <a:pt x="3732547" y="0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284" name="Free-form: Shape 15"/>
          <p:cNvSpPr/>
          <p:nvPr/>
        </p:nvSpPr>
        <p:spPr>
          <a:xfrm>
            <a:off x="380880" y="381240"/>
            <a:ext cx="1739520" cy="1739520"/>
          </a:xfrm>
          <a:custGeom>
            <a:avLst/>
            <a:gdLst>
              <a:gd name="textAreaLeft" fmla="*/ 0 w 1739520"/>
              <a:gd name="textAreaRight" fmla="*/ 1739880 w 1739520"/>
              <a:gd name="textAreaTop" fmla="*/ 0 h 1739520"/>
              <a:gd name="textAreaBottom" fmla="*/ 1739880 h 1739520"/>
            </a:gdLst>
            <a:ahLst/>
            <a:rect l="textAreaLeft" t="textAreaTop" r="textAreaRight" b="textAreaBottom"/>
            <a:pathLst>
              <a:path w="1739793" h="1739788">
                <a:moveTo>
                  <a:pt x="0" y="1739788"/>
                </a:moveTo>
                <a:lnTo>
                  <a:pt x="0" y="1391831"/>
                </a:lnTo>
                <a:lnTo>
                  <a:pt x="1391835" y="0"/>
                </a:lnTo>
                <a:lnTo>
                  <a:pt x="1739793" y="0"/>
                </a:lnTo>
                <a:lnTo>
                  <a:pt x="1739793" y="217476"/>
                </a:lnTo>
                <a:lnTo>
                  <a:pt x="217474" y="1739788"/>
                </a:lnTo>
                <a:lnTo>
                  <a:pt x="0" y="1739788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285" name="Free-form: Shape 16"/>
          <p:cNvSpPr/>
          <p:nvPr/>
        </p:nvSpPr>
        <p:spPr>
          <a:xfrm>
            <a:off x="380880" y="381240"/>
            <a:ext cx="1043640" cy="1043640"/>
          </a:xfrm>
          <a:custGeom>
            <a:avLst/>
            <a:gdLst>
              <a:gd name="textAreaLeft" fmla="*/ 0 w 1043640"/>
              <a:gd name="textAreaRight" fmla="*/ 1044000 w 1043640"/>
              <a:gd name="textAreaTop" fmla="*/ 0 h 1043640"/>
              <a:gd name="textAreaBottom" fmla="*/ 1044000 h 1043640"/>
            </a:gdLst>
            <a:ahLst/>
            <a:rect l="textAreaLeft" t="textAreaTop" r="textAreaRight" b="textAreaBottom"/>
            <a:pathLst>
              <a:path w="1043875" h="1043874">
                <a:moveTo>
                  <a:pt x="0" y="695918"/>
                </a:moveTo>
                <a:lnTo>
                  <a:pt x="0" y="1043874"/>
                </a:lnTo>
                <a:lnTo>
                  <a:pt x="217474" y="1043874"/>
                </a:lnTo>
                <a:lnTo>
                  <a:pt x="1043876" y="217476"/>
                </a:lnTo>
                <a:lnTo>
                  <a:pt x="1043876" y="0"/>
                </a:lnTo>
                <a:lnTo>
                  <a:pt x="695917" y="0"/>
                </a:lnTo>
                <a:lnTo>
                  <a:pt x="0" y="695918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286" name="Free-form: Shape 17"/>
          <p:cNvSpPr/>
          <p:nvPr/>
        </p:nvSpPr>
        <p:spPr>
          <a:xfrm>
            <a:off x="380880" y="381240"/>
            <a:ext cx="347760" cy="347760"/>
          </a:xfrm>
          <a:custGeom>
            <a:avLst/>
            <a:gdLst>
              <a:gd name="textAreaLeft" fmla="*/ 0 w 347760"/>
              <a:gd name="textAreaRight" fmla="*/ 348120 w 347760"/>
              <a:gd name="textAreaTop" fmla="*/ 0 h 347760"/>
              <a:gd name="textAreaBottom" fmla="*/ 348120 h 347760"/>
            </a:gdLst>
            <a:ahLst/>
            <a:rect l="textAreaLeft" t="textAreaTop" r="textAreaRight" b="textAreaBottom"/>
            <a:pathLst>
              <a:path w="347958" h="347956">
                <a:moveTo>
                  <a:pt x="0" y="0"/>
                </a:moveTo>
                <a:lnTo>
                  <a:pt x="0" y="347957"/>
                </a:lnTo>
                <a:lnTo>
                  <a:pt x="217474" y="347957"/>
                </a:lnTo>
                <a:lnTo>
                  <a:pt x="347959" y="217476"/>
                </a:lnTo>
                <a:lnTo>
                  <a:pt x="347959" y="0"/>
                </a:lnTo>
                <a:lnTo>
                  <a:pt x="0" y="0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5" r:id="rId2"/>
  </p:sldLayoutIdLst>
</p:sldMaster>
</file>

<file path=ppt/slideMasters/slideMaster3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1349280" y="3419640"/>
            <a:ext cx="21279240" cy="6709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 defTabSz="1828800">
              <a:lnSpc>
                <a:spcPct val="77000"/>
              </a:lnSpc>
              <a:buNone/>
            </a:pPr>
            <a:r>
              <a:rPr b="0" lang="en-GB" sz="18000" spc="-602" strike="noStrike">
                <a:solidFill>
                  <a:schemeClr val="dk2"/>
                </a:solidFill>
                <a:latin typeface="Avantt SemiBold"/>
              </a:rPr>
              <a:t>Add title here</a:t>
            </a:r>
            <a:endParaRPr b="0" lang="en-US" sz="18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1663560" y="11283480"/>
            <a:ext cx="21029400" cy="89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GB" sz="3000" spc="-1" strike="noStrike">
                <a:solidFill>
                  <a:schemeClr val="dk2"/>
                </a:solidFill>
                <a:latin typeface="Avantt Italic"/>
              </a:rPr>
              <a:t>Add text here</a:t>
            </a:r>
            <a:endParaRPr b="0" lang="en-US" sz="3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289" name="PlaceHolder 3"/>
          <p:cNvSpPr>
            <a:spLocks noGrp="1"/>
          </p:cNvSpPr>
          <p:nvPr>
            <p:ph type="dt" idx="91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290" name="PlaceHolder 4"/>
          <p:cNvSpPr>
            <a:spLocks noGrp="1"/>
          </p:cNvSpPr>
          <p:nvPr>
            <p:ph type="ftr" idx="92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ffffff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291" name="PlaceHolder 5"/>
          <p:cNvSpPr>
            <a:spLocks noGrp="1"/>
          </p:cNvSpPr>
          <p:nvPr>
            <p:ph type="sldNum" idx="93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A5658971-A615-4214-A07F-5A1D9A8195F1}" type="slidenum">
              <a:rPr b="0" lang="fi-FI" sz="1400" spc="-1" strike="noStrike">
                <a:solidFill>
                  <a:schemeClr val="dk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292" name="Graphic 4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51360" y="6166440"/>
            <a:ext cx="713880" cy="599760"/>
          </a:xfrm>
          <a:prstGeom prst="rect">
            <a:avLst/>
          </a:prstGeom>
          <a:ln w="0">
            <a:noFill/>
          </a:ln>
        </p:spPr>
      </p:pic>
      <p:pic>
        <p:nvPicPr>
          <p:cNvPr id="293" name="Graphic 9" descr="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22770360" y="6193080"/>
            <a:ext cx="713880" cy="599760"/>
          </a:xfrm>
          <a:prstGeom prst="rect">
            <a:avLst/>
          </a:prstGeom>
          <a:ln w="0">
            <a:noFill/>
          </a:ln>
        </p:spPr>
      </p:pic>
      <p:pic>
        <p:nvPicPr>
          <p:cNvPr id="294" name="Graphic 12" descr=""/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717" r:id="rId8"/>
  </p:sldLayoutIdLst>
</p:sldMaster>
</file>

<file path=ppt/slideMasters/slideMaster3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2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1349280" y="3419640"/>
            <a:ext cx="21279240" cy="6709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 defTabSz="1828800">
              <a:lnSpc>
                <a:spcPct val="77000"/>
              </a:lnSpc>
              <a:buNone/>
            </a:pPr>
            <a:r>
              <a:rPr b="0" lang="en-GB" sz="18000" spc="-602" strike="noStrike">
                <a:solidFill>
                  <a:schemeClr val="dk2"/>
                </a:solidFill>
                <a:latin typeface="Avantt SemiBold"/>
              </a:rPr>
              <a:t>Add title here</a:t>
            </a:r>
            <a:endParaRPr b="0" lang="en-US" sz="18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 type="body"/>
          </p:nvPr>
        </p:nvSpPr>
        <p:spPr>
          <a:xfrm>
            <a:off x="1663560" y="11283480"/>
            <a:ext cx="21029400" cy="89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GB" sz="3000" spc="-1" strike="noStrike">
                <a:solidFill>
                  <a:schemeClr val="dk2"/>
                </a:solidFill>
                <a:latin typeface="Avantt Italic"/>
              </a:rPr>
              <a:t>Add text here</a:t>
            </a:r>
            <a:endParaRPr b="0" lang="en-US" sz="3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297" name="PlaceHolder 3"/>
          <p:cNvSpPr>
            <a:spLocks noGrp="1"/>
          </p:cNvSpPr>
          <p:nvPr>
            <p:ph type="dt" idx="94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8" name="PlaceHolder 4"/>
          <p:cNvSpPr>
            <a:spLocks noGrp="1"/>
          </p:cNvSpPr>
          <p:nvPr>
            <p:ph type="ftr" idx="95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9" name="PlaceHolder 5"/>
          <p:cNvSpPr>
            <a:spLocks noGrp="1"/>
          </p:cNvSpPr>
          <p:nvPr>
            <p:ph type="sldNum" idx="96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59553FCC-87EE-4BD3-8518-F90A008C7A9A}" type="slidenum">
              <a:rPr b="0" lang="fi-FI" sz="1400" spc="-1" strike="noStrike">
                <a:solidFill>
                  <a:schemeClr val="dk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0" name="Graphic 4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51360" y="6166440"/>
            <a:ext cx="713880" cy="599760"/>
          </a:xfrm>
          <a:prstGeom prst="rect">
            <a:avLst/>
          </a:prstGeom>
          <a:ln w="0">
            <a:noFill/>
          </a:ln>
        </p:spPr>
      </p:pic>
      <p:pic>
        <p:nvPicPr>
          <p:cNvPr id="301" name="Graphic 9" descr="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22770360" y="6193080"/>
            <a:ext cx="713880" cy="599760"/>
          </a:xfrm>
          <a:prstGeom prst="rect">
            <a:avLst/>
          </a:prstGeom>
          <a:ln w="0">
            <a:noFill/>
          </a:ln>
        </p:spPr>
      </p:pic>
      <p:pic>
        <p:nvPicPr>
          <p:cNvPr id="302" name="Graphic 12" descr=""/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719" r:id="rId8"/>
  </p:sldLayoutIdLst>
</p:sldMaster>
</file>

<file path=ppt/slideMasters/slideMaster3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1349280" y="3419640"/>
            <a:ext cx="21279240" cy="6709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 defTabSz="1828800">
              <a:lnSpc>
                <a:spcPct val="77000"/>
              </a:lnSpc>
              <a:buNone/>
            </a:pPr>
            <a:r>
              <a:rPr b="0" lang="en-GB" sz="18000" spc="-602" strike="noStrike">
                <a:solidFill>
                  <a:schemeClr val="lt2"/>
                </a:solidFill>
                <a:latin typeface="Avantt SemiBold"/>
              </a:rPr>
              <a:t>Add title here</a:t>
            </a:r>
            <a:endParaRPr b="0" lang="en-US" sz="18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1663560" y="11283480"/>
            <a:ext cx="21029400" cy="89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GB" sz="3000" spc="-1" strike="noStrike">
                <a:solidFill>
                  <a:schemeClr val="lt2"/>
                </a:solidFill>
                <a:latin typeface="Avantt Italic"/>
              </a:rPr>
              <a:t>Add text here</a:t>
            </a:r>
            <a:endParaRPr b="0" lang="en-US" sz="3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305" name="PlaceHolder 3"/>
          <p:cNvSpPr>
            <a:spLocks noGrp="1"/>
          </p:cNvSpPr>
          <p:nvPr>
            <p:ph type="dt" idx="97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lt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lt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306" name="PlaceHolder 4"/>
          <p:cNvSpPr>
            <a:spLocks noGrp="1"/>
          </p:cNvSpPr>
          <p:nvPr>
            <p:ph type="ftr" idx="98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ffffff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307" name="PlaceHolder 5"/>
          <p:cNvSpPr>
            <a:spLocks noGrp="1"/>
          </p:cNvSpPr>
          <p:nvPr>
            <p:ph type="sldNum" idx="99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lt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1449E8C2-BE56-442B-9B76-E5F4CFA30F32}" type="slidenum">
              <a:rPr b="0" lang="fi-FI" sz="1400" spc="-1" strike="noStrike">
                <a:solidFill>
                  <a:schemeClr val="lt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308" name="Graphic 4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51360" y="6166440"/>
            <a:ext cx="713880" cy="599760"/>
          </a:xfrm>
          <a:prstGeom prst="rect">
            <a:avLst/>
          </a:prstGeom>
          <a:ln w="0">
            <a:noFill/>
          </a:ln>
        </p:spPr>
      </p:pic>
      <p:pic>
        <p:nvPicPr>
          <p:cNvPr id="309" name="Graphic 9" descr="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22770360" y="6193080"/>
            <a:ext cx="713880" cy="599760"/>
          </a:xfrm>
          <a:prstGeom prst="rect">
            <a:avLst/>
          </a:prstGeom>
          <a:ln w="0">
            <a:noFill/>
          </a:ln>
        </p:spPr>
      </p:pic>
      <p:pic>
        <p:nvPicPr>
          <p:cNvPr id="310" name="Graphic 12" descr=""/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721" r:id="rId8"/>
  </p:sldLayoutIdLst>
</p:sldMaster>
</file>

<file path=ppt/slideMasters/slideMaster3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2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dt" idx="100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2" name="PlaceHolder 2"/>
          <p:cNvSpPr>
            <a:spLocks noGrp="1"/>
          </p:cNvSpPr>
          <p:nvPr>
            <p:ph type="ftr" idx="101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3" name="PlaceHolder 3"/>
          <p:cNvSpPr>
            <a:spLocks noGrp="1"/>
          </p:cNvSpPr>
          <p:nvPr>
            <p:ph type="sldNum" idx="102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FB0026CB-C572-49A2-9029-A0B4A874A4EB}" type="slidenum">
              <a:rPr b="0" lang="fi-FI" sz="1400" spc="-1" strike="noStrike">
                <a:solidFill>
                  <a:schemeClr val="dk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4" name="Graphic 4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  <p:sp>
        <p:nvSpPr>
          <p:cNvPr id="315" name="PlaceHolder 4"/>
          <p:cNvSpPr>
            <a:spLocks noGrp="1"/>
          </p:cNvSpPr>
          <p:nvPr>
            <p:ph type="title"/>
          </p:nvPr>
        </p:nvSpPr>
        <p:spPr>
          <a:xfrm>
            <a:off x="387360" y="3012120"/>
            <a:ext cx="12358080" cy="5705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77000"/>
              </a:lnSpc>
              <a:buNone/>
            </a:pPr>
            <a:r>
              <a:rPr b="0" lang="en-GB" sz="15000" spc="-202" strike="noStrike">
                <a:solidFill>
                  <a:schemeClr val="dk2"/>
                </a:solidFill>
                <a:latin typeface="Avantt SemiBold"/>
              </a:rPr>
              <a:t>Add title here</a:t>
            </a:r>
            <a:endParaRPr b="0" lang="en-US" sz="15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316" name="PlaceHolder 5"/>
          <p:cNvSpPr>
            <a:spLocks noGrp="1"/>
          </p:cNvSpPr>
          <p:nvPr>
            <p:ph type="body"/>
          </p:nvPr>
        </p:nvSpPr>
        <p:spPr>
          <a:xfrm>
            <a:off x="3092400" y="9293760"/>
            <a:ext cx="8279280" cy="446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 defTabSz="1828800">
              <a:lnSpc>
                <a:spcPct val="77000"/>
              </a:lnSpc>
              <a:buNone/>
              <a:tabLst>
                <a:tab algn="l" pos="0"/>
              </a:tabLst>
            </a:pPr>
            <a:r>
              <a:rPr b="0" lang="en-US" sz="9000" spc="-301" strike="noStrike">
                <a:solidFill>
                  <a:schemeClr val="dk1"/>
                </a:solidFill>
                <a:latin typeface="Avantt SemiBold"/>
              </a:rPr>
              <a:t>Click to edit Master text styles</a:t>
            </a:r>
            <a:endParaRPr b="0" lang="en-US" sz="9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317" name="PlaceHolder 6"/>
          <p:cNvSpPr>
            <a:spLocks noGrp="1"/>
          </p:cNvSpPr>
          <p:nvPr>
            <p:ph type="body"/>
          </p:nvPr>
        </p:nvSpPr>
        <p:spPr>
          <a:xfrm>
            <a:off x="14347440" y="3683520"/>
            <a:ext cx="9647280" cy="966060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18288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3600" spc="-1" strike="noStrike">
                <a:solidFill>
                  <a:schemeClr val="dk1"/>
                </a:solidFill>
                <a:latin typeface="Avantt"/>
              </a:rPr>
              <a:t>Add picture here</a:t>
            </a:r>
            <a:endParaRPr b="0" lang="en-US" sz="3600" spc="-1" strike="noStrike">
              <a:solidFill>
                <a:schemeClr val="dk2"/>
              </a:solidFill>
              <a:latin typeface="Avantt"/>
            </a:endParaRPr>
          </a:p>
        </p:txBody>
      </p:sp>
      <p:pic>
        <p:nvPicPr>
          <p:cNvPr id="318" name="Graphic 11" descr="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2438280" y="11505240"/>
            <a:ext cx="352080" cy="295560"/>
          </a:xfrm>
          <a:prstGeom prst="rect">
            <a:avLst/>
          </a:prstGeom>
          <a:ln w="0">
            <a:noFill/>
          </a:ln>
        </p:spPr>
      </p:pic>
      <p:pic>
        <p:nvPicPr>
          <p:cNvPr id="319" name="Graphic 14" descr=""/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/>
        </p:blipFill>
        <p:spPr>
          <a:xfrm>
            <a:off x="11636640" y="11531880"/>
            <a:ext cx="352080" cy="29556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723" r:id="rId8"/>
  </p:sldLayoutIdLst>
</p:sldMaster>
</file>

<file path=ppt/slideMasters/slideMaster3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2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body"/>
          </p:nvPr>
        </p:nvSpPr>
        <p:spPr>
          <a:xfrm>
            <a:off x="16278480" y="3704040"/>
            <a:ext cx="7708680" cy="965160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txBody>
          <a:bodyPr lIns="0" rIns="0" tIns="0" bIns="0" anchor="ctr">
            <a:noAutofit/>
          </a:bodyPr>
          <a:p>
            <a:pPr indent="0" algn="ctr" defTabSz="1828800">
              <a:lnSpc>
                <a:spcPct val="85000"/>
              </a:lnSpc>
              <a:buNone/>
              <a:tabLst>
                <a:tab algn="l" pos="0"/>
              </a:tabLst>
            </a:pPr>
            <a:r>
              <a:rPr b="0" lang="en-US" sz="6000" spc="-1" strike="noStrike">
                <a:solidFill>
                  <a:schemeClr val="dk1"/>
                </a:solidFill>
                <a:latin typeface="Avantt SemiBold"/>
              </a:rPr>
              <a:t>Click to edit Master text styles</a:t>
            </a:r>
            <a:endParaRPr b="0" lang="en-US" sz="6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321" name="object 6"/>
          <p:cNvSpPr/>
          <p:nvPr/>
        </p:nvSpPr>
        <p:spPr>
          <a:xfrm>
            <a:off x="380880" y="11937240"/>
            <a:ext cx="11683440" cy="1396800"/>
          </a:xfrm>
          <a:custGeom>
            <a:avLst/>
            <a:gdLst>
              <a:gd name="textAreaLeft" fmla="*/ 0 w 11683440"/>
              <a:gd name="textAreaRight" fmla="*/ 11683800 w 11683440"/>
              <a:gd name="textAreaTop" fmla="*/ 0 h 1396800"/>
              <a:gd name="textAreaBottom" fmla="*/ 1397160 h 1396800"/>
            </a:gdLst>
            <a:ahLst/>
            <a:rect l="textAreaLeft" t="textAreaTop" r="textAreaRight" b="textAreaBottom"/>
            <a:pathLst>
              <a:path w="9633585" h="1151890">
                <a:moveTo>
                  <a:pt x="9633214" y="0"/>
                </a:moveTo>
                <a:lnTo>
                  <a:pt x="0" y="0"/>
                </a:lnTo>
                <a:lnTo>
                  <a:pt x="0" y="1151797"/>
                </a:lnTo>
                <a:lnTo>
                  <a:pt x="9633214" y="1151797"/>
                </a:lnTo>
                <a:lnTo>
                  <a:pt x="9633214" y="0"/>
                </a:lnTo>
                <a:close/>
              </a:path>
            </a:pathLst>
          </a:custGeom>
          <a:solidFill>
            <a:srgbClr val="011a1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1828800">
              <a:lnSpc>
                <a:spcPct val="100000"/>
              </a:lnSpc>
            </a:pPr>
            <a:endParaRPr b="0" lang="en-US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322" name="object 7"/>
          <p:cNvSpPr/>
          <p:nvPr/>
        </p:nvSpPr>
        <p:spPr>
          <a:xfrm>
            <a:off x="12318120" y="10286280"/>
            <a:ext cx="3720960" cy="3047760"/>
          </a:xfrm>
          <a:custGeom>
            <a:avLst/>
            <a:gdLst>
              <a:gd name="textAreaLeft" fmla="*/ 0 w 3720960"/>
              <a:gd name="textAreaRight" fmla="*/ 3721320 w 3720960"/>
              <a:gd name="textAreaTop" fmla="*/ 0 h 3047760"/>
              <a:gd name="textAreaBottom" fmla="*/ 3048120 h 3047760"/>
            </a:gdLst>
            <a:ahLst/>
            <a:rect l="textAreaLeft" t="textAreaTop" r="textAreaRight" b="textAreaBottom"/>
            <a:pathLst>
              <a:path w="3068319" h="2513329">
                <a:moveTo>
                  <a:pt x="3067969" y="0"/>
                </a:moveTo>
                <a:lnTo>
                  <a:pt x="0" y="0"/>
                </a:lnTo>
                <a:lnTo>
                  <a:pt x="0" y="2513012"/>
                </a:lnTo>
                <a:lnTo>
                  <a:pt x="3067969" y="2513012"/>
                </a:lnTo>
                <a:lnTo>
                  <a:pt x="3067969" y="0"/>
                </a:lnTo>
                <a:close/>
              </a:path>
            </a:pathLst>
          </a:custGeom>
          <a:solidFill>
            <a:srgbClr val="887e6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1828800">
              <a:lnSpc>
                <a:spcPct val="100000"/>
              </a:lnSpc>
            </a:pPr>
            <a:endParaRPr b="0" lang="en-US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323" name="PlaceHolder 2"/>
          <p:cNvSpPr>
            <a:spLocks noGrp="1"/>
          </p:cNvSpPr>
          <p:nvPr>
            <p:ph type="dt" idx="103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4" name="PlaceHolder 3"/>
          <p:cNvSpPr>
            <a:spLocks noGrp="1"/>
          </p:cNvSpPr>
          <p:nvPr>
            <p:ph type="ftr" idx="104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5" name="PlaceHolder 4"/>
          <p:cNvSpPr>
            <a:spLocks noGrp="1"/>
          </p:cNvSpPr>
          <p:nvPr>
            <p:ph type="sldNum" idx="105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32B909CF-2131-470D-BAE8-F230BAA1467B}" type="slidenum">
              <a:rPr b="0" lang="fi-FI" sz="1400" spc="-1" strike="noStrike">
                <a:solidFill>
                  <a:schemeClr val="dk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6" name="Graphic 4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  <p:sp>
        <p:nvSpPr>
          <p:cNvPr id="327" name="PlaceHolder 5"/>
          <p:cNvSpPr>
            <a:spLocks noGrp="1"/>
          </p:cNvSpPr>
          <p:nvPr>
            <p:ph type="title"/>
          </p:nvPr>
        </p:nvSpPr>
        <p:spPr>
          <a:xfrm>
            <a:off x="387360" y="3724200"/>
            <a:ext cx="11803680" cy="8354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defTabSz="1828800">
              <a:lnSpc>
                <a:spcPct val="70000"/>
              </a:lnSpc>
              <a:buNone/>
            </a:pPr>
            <a:r>
              <a:rPr b="0" lang="en-GB" sz="19000" spc="-500" strike="noStrike">
                <a:solidFill>
                  <a:schemeClr val="dk2"/>
                </a:solidFill>
                <a:latin typeface="Avantt SemiBold"/>
              </a:rPr>
              <a:t>Add title here</a:t>
            </a:r>
            <a:endParaRPr b="0" lang="en-US" sz="19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328" name="PlaceHolder 6"/>
          <p:cNvSpPr>
            <a:spLocks noGrp="1"/>
          </p:cNvSpPr>
          <p:nvPr>
            <p:ph type="body"/>
          </p:nvPr>
        </p:nvSpPr>
        <p:spPr>
          <a:xfrm>
            <a:off x="12317760" y="8272080"/>
            <a:ext cx="3721320" cy="2013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defTabSz="1828800">
              <a:lnSpc>
                <a:spcPct val="70000"/>
              </a:lnSpc>
              <a:buNone/>
              <a:tabLst>
                <a:tab algn="l" pos="0"/>
              </a:tabLst>
            </a:pPr>
            <a:r>
              <a:rPr b="0" lang="en-US" sz="19000" spc="-500" strike="noStrike">
                <a:solidFill>
                  <a:schemeClr val="dk1"/>
                </a:solidFill>
                <a:latin typeface="Avantt SemiBold"/>
              </a:rPr>
              <a:t>01</a:t>
            </a:r>
            <a:endParaRPr b="0" lang="en-US" sz="19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329" name="PlaceHolder 7"/>
          <p:cNvSpPr>
            <a:spLocks noGrp="1"/>
          </p:cNvSpPr>
          <p:nvPr>
            <p:ph type="body"/>
          </p:nvPr>
        </p:nvSpPr>
        <p:spPr>
          <a:xfrm>
            <a:off x="16183440" y="1689840"/>
            <a:ext cx="7811280" cy="2013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70000"/>
              </a:lnSpc>
              <a:buNone/>
              <a:tabLst>
                <a:tab algn="l" pos="0"/>
              </a:tabLst>
            </a:pPr>
            <a:r>
              <a:rPr b="0" lang="en-US" sz="19000" spc="-1002" strike="noStrike">
                <a:solidFill>
                  <a:schemeClr val="dk1"/>
                </a:solidFill>
                <a:latin typeface="Avantt SemiBold"/>
              </a:rPr>
              <a:t>+ graph</a:t>
            </a:r>
            <a:endParaRPr b="0" lang="en-US" sz="19000" spc="-1" strike="noStrike">
              <a:solidFill>
                <a:schemeClr val="dk2"/>
              </a:solidFill>
              <a:latin typeface="Avant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5" r:id="rId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64400" y="3749760"/>
            <a:ext cx="23469480" cy="855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77000"/>
              </a:lnSpc>
              <a:buNone/>
            </a:pPr>
            <a:r>
              <a:rPr b="0" lang="en-GB" sz="35000" spc="-2002" strike="noStrike">
                <a:solidFill>
                  <a:schemeClr val="dk2"/>
                </a:solidFill>
                <a:latin typeface="Avantt SemiBold"/>
              </a:rPr>
              <a:t>Add title here</a:t>
            </a:r>
            <a:endParaRPr b="0" lang="en-US" sz="35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dt" idx="7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ftr" idx="8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ffffff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sldNum" idx="9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A46771C0-6975-4CD7-BB6A-51ACB80C5ADC}" type="slidenum">
              <a:rPr b="0" lang="fi-FI" sz="1400" spc="-1" strike="noStrike">
                <a:solidFill>
                  <a:schemeClr val="dk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30" name="Graphic 3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4"/>
  </p:sldLayoutIdLst>
</p:sldMaster>
</file>

<file path=ppt/slideMasters/slideMaster4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73ec7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raphic 17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  <p:sp>
        <p:nvSpPr>
          <p:cNvPr id="331" name="PlaceHolder 1"/>
          <p:cNvSpPr>
            <a:spLocks noGrp="1"/>
          </p:cNvSpPr>
          <p:nvPr>
            <p:ph type="title"/>
          </p:nvPr>
        </p:nvSpPr>
        <p:spPr>
          <a:xfrm>
            <a:off x="1663560" y="246240"/>
            <a:ext cx="21029400" cy="2496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 defTabSz="1828800">
              <a:lnSpc>
                <a:spcPct val="80000"/>
              </a:lnSpc>
              <a:buNone/>
            </a:pPr>
            <a:r>
              <a:rPr b="0" lang="en-GB" sz="22500" spc="-1200" strike="noStrike">
                <a:solidFill>
                  <a:srgbClr val="e2ebeb"/>
                </a:solidFill>
                <a:latin typeface="Avantt SemiBold"/>
              </a:rPr>
              <a:t>Add title here</a:t>
            </a:r>
            <a:endParaRPr b="0" lang="en-US" sz="225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332" name="PlaceHolder 2"/>
          <p:cNvSpPr>
            <a:spLocks noGrp="1"/>
          </p:cNvSpPr>
          <p:nvPr>
            <p:ph type="body"/>
          </p:nvPr>
        </p:nvSpPr>
        <p:spPr>
          <a:xfrm>
            <a:off x="1663560" y="6027840"/>
            <a:ext cx="21029400" cy="1810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 defTabSz="18288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GB" sz="9000" spc="-1" strike="noStrike">
                <a:solidFill>
                  <a:schemeClr val="dk2"/>
                </a:solidFill>
                <a:latin typeface="Avantt SemiBold"/>
              </a:rPr>
              <a:t>Add subtitle here</a:t>
            </a:r>
            <a:endParaRPr b="0" lang="en-US" sz="9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333" name="PlaceHolder 3"/>
          <p:cNvSpPr>
            <a:spLocks noGrp="1"/>
          </p:cNvSpPr>
          <p:nvPr>
            <p:ph type="dt" idx="106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4" name="PlaceHolder 4"/>
          <p:cNvSpPr>
            <a:spLocks noGrp="1"/>
          </p:cNvSpPr>
          <p:nvPr>
            <p:ph type="ftr" idx="107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5" name="PlaceHolder 5"/>
          <p:cNvSpPr>
            <a:spLocks noGrp="1"/>
          </p:cNvSpPr>
          <p:nvPr>
            <p:ph type="sldNum" idx="108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07748034-D5E1-4927-8A6D-E4584D6CCFB4}" type="slidenum">
              <a:rPr b="0" lang="fi-FI" sz="1400" spc="-1" strike="noStrike">
                <a:solidFill>
                  <a:schemeClr val="dk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6" name="PlaceHolder 6"/>
          <p:cNvSpPr>
            <a:spLocks noGrp="1"/>
          </p:cNvSpPr>
          <p:nvPr>
            <p:ph type="body"/>
          </p:nvPr>
        </p:nvSpPr>
        <p:spPr>
          <a:xfrm>
            <a:off x="101520" y="10004760"/>
            <a:ext cx="24178680" cy="370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algn="ct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GB" sz="22500" spc="-1200" strike="noStrike">
                <a:solidFill>
                  <a:srgbClr val="e2ebeb"/>
                </a:solidFill>
                <a:latin typeface="Avantt SemiBold"/>
              </a:rPr>
              <a:t>Another title line</a:t>
            </a:r>
            <a:endParaRPr b="0" lang="en-US" sz="225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337" name="Text Placeholder 5"/>
          <p:cNvSpPr/>
          <p:nvPr/>
        </p:nvSpPr>
        <p:spPr>
          <a:xfrm>
            <a:off x="3341880" y="1494720"/>
            <a:ext cx="4416840" cy="4416840"/>
          </a:xfrm>
          <a:prstGeom prst="ellipse">
            <a:avLst/>
          </a:prstGeom>
          <a:noFill/>
          <a:ln w="19050">
            <a:solidFill>
              <a:srgbClr val="011b18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1828800">
              <a:lnSpc>
                <a:spcPct val="93000"/>
              </a:lnSpc>
              <a:tabLst>
                <a:tab algn="l" pos="0"/>
              </a:tabLst>
            </a:pPr>
            <a:r>
              <a:rPr b="0" lang="en-GB" sz="4000" spc="-100" strike="noStrike">
                <a:solidFill>
                  <a:schemeClr val="dk2"/>
                </a:solidFill>
                <a:latin typeface="Avantt"/>
              </a:rPr>
              <a:t>Add text here</a:t>
            </a:r>
            <a:endParaRPr b="0" lang="et-EE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Text Placeholder 5"/>
          <p:cNvSpPr/>
          <p:nvPr/>
        </p:nvSpPr>
        <p:spPr>
          <a:xfrm>
            <a:off x="7789680" y="1494720"/>
            <a:ext cx="4416840" cy="4416840"/>
          </a:xfrm>
          <a:prstGeom prst="ellipse">
            <a:avLst/>
          </a:prstGeom>
          <a:noFill/>
          <a:ln w="19050">
            <a:solidFill>
              <a:srgbClr val="011b18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1828800">
              <a:lnSpc>
                <a:spcPct val="93000"/>
              </a:lnSpc>
              <a:tabLst>
                <a:tab algn="l" pos="0"/>
              </a:tabLst>
            </a:pPr>
            <a:r>
              <a:rPr b="0" lang="en-GB" sz="4000" spc="-100" strike="noStrike">
                <a:solidFill>
                  <a:schemeClr val="dk2"/>
                </a:solidFill>
                <a:latin typeface="Avantt"/>
              </a:rPr>
              <a:t>Add text here</a:t>
            </a:r>
            <a:endParaRPr b="0" lang="et-EE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Text Placeholder 5"/>
          <p:cNvSpPr/>
          <p:nvPr/>
        </p:nvSpPr>
        <p:spPr>
          <a:xfrm>
            <a:off x="12228480" y="1494720"/>
            <a:ext cx="4416840" cy="4416840"/>
          </a:xfrm>
          <a:prstGeom prst="ellipse">
            <a:avLst/>
          </a:prstGeom>
          <a:noFill/>
          <a:ln w="19050">
            <a:solidFill>
              <a:srgbClr val="011b18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1828800">
              <a:lnSpc>
                <a:spcPct val="93000"/>
              </a:lnSpc>
              <a:tabLst>
                <a:tab algn="l" pos="0"/>
              </a:tabLst>
            </a:pPr>
            <a:r>
              <a:rPr b="0" lang="en-GB" sz="4000" spc="-100" strike="noStrike">
                <a:solidFill>
                  <a:schemeClr val="dk2"/>
                </a:solidFill>
                <a:latin typeface="Avantt"/>
              </a:rPr>
              <a:t>Add text here</a:t>
            </a:r>
            <a:endParaRPr b="0" lang="et-EE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Text Placeholder 5"/>
          <p:cNvSpPr/>
          <p:nvPr/>
        </p:nvSpPr>
        <p:spPr>
          <a:xfrm>
            <a:off x="16676280" y="1494720"/>
            <a:ext cx="4416840" cy="4416840"/>
          </a:xfrm>
          <a:prstGeom prst="ellipse">
            <a:avLst/>
          </a:prstGeom>
          <a:noFill/>
          <a:ln w="19050">
            <a:solidFill>
              <a:srgbClr val="011b18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1828800">
              <a:lnSpc>
                <a:spcPct val="93000"/>
              </a:lnSpc>
              <a:tabLst>
                <a:tab algn="l" pos="0"/>
              </a:tabLst>
            </a:pPr>
            <a:r>
              <a:rPr b="0" lang="en-GB" sz="4000" spc="-100" strike="noStrike">
                <a:solidFill>
                  <a:schemeClr val="dk2"/>
                </a:solidFill>
                <a:latin typeface="Avantt"/>
              </a:rPr>
              <a:t>Add text here</a:t>
            </a:r>
            <a:endParaRPr b="0" lang="et-EE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Text Placeholder 5"/>
          <p:cNvSpPr/>
          <p:nvPr/>
        </p:nvSpPr>
        <p:spPr>
          <a:xfrm>
            <a:off x="3341880" y="8002080"/>
            <a:ext cx="4416840" cy="4416840"/>
          </a:xfrm>
          <a:prstGeom prst="ellipse">
            <a:avLst/>
          </a:prstGeom>
          <a:noFill/>
          <a:ln w="19050">
            <a:solidFill>
              <a:srgbClr val="011b18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1828800">
              <a:lnSpc>
                <a:spcPct val="93000"/>
              </a:lnSpc>
              <a:tabLst>
                <a:tab algn="l" pos="0"/>
              </a:tabLst>
            </a:pPr>
            <a:r>
              <a:rPr b="0" lang="en-GB" sz="4000" spc="-100" strike="noStrike">
                <a:solidFill>
                  <a:schemeClr val="dk2"/>
                </a:solidFill>
                <a:latin typeface="Avantt"/>
              </a:rPr>
              <a:t>Add text here</a:t>
            </a:r>
            <a:endParaRPr b="0" lang="et-EE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Text Placeholder 5"/>
          <p:cNvSpPr/>
          <p:nvPr/>
        </p:nvSpPr>
        <p:spPr>
          <a:xfrm>
            <a:off x="7789680" y="8002080"/>
            <a:ext cx="4416840" cy="4416840"/>
          </a:xfrm>
          <a:prstGeom prst="ellipse">
            <a:avLst/>
          </a:prstGeom>
          <a:noFill/>
          <a:ln w="19050">
            <a:solidFill>
              <a:srgbClr val="011b18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1828800">
              <a:lnSpc>
                <a:spcPct val="93000"/>
              </a:lnSpc>
              <a:tabLst>
                <a:tab algn="l" pos="0"/>
              </a:tabLst>
            </a:pPr>
            <a:r>
              <a:rPr b="0" lang="en-GB" sz="4000" spc="-100" strike="noStrike">
                <a:solidFill>
                  <a:schemeClr val="dk2"/>
                </a:solidFill>
                <a:latin typeface="Avantt"/>
              </a:rPr>
              <a:t>Add text here</a:t>
            </a:r>
            <a:endParaRPr b="0" lang="et-EE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Text Placeholder 5"/>
          <p:cNvSpPr/>
          <p:nvPr/>
        </p:nvSpPr>
        <p:spPr>
          <a:xfrm>
            <a:off x="12228480" y="8002080"/>
            <a:ext cx="4416840" cy="4416840"/>
          </a:xfrm>
          <a:prstGeom prst="ellipse">
            <a:avLst/>
          </a:prstGeom>
          <a:noFill/>
          <a:ln w="19050">
            <a:solidFill>
              <a:srgbClr val="011b18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1828800">
              <a:lnSpc>
                <a:spcPct val="93000"/>
              </a:lnSpc>
              <a:tabLst>
                <a:tab algn="l" pos="0"/>
              </a:tabLst>
            </a:pPr>
            <a:r>
              <a:rPr b="0" lang="en-GB" sz="4000" spc="-100" strike="noStrike">
                <a:solidFill>
                  <a:schemeClr val="dk2"/>
                </a:solidFill>
                <a:latin typeface="Avantt"/>
              </a:rPr>
              <a:t>Add text here</a:t>
            </a:r>
            <a:endParaRPr b="0" lang="et-EE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Text Placeholder 5"/>
          <p:cNvSpPr/>
          <p:nvPr/>
        </p:nvSpPr>
        <p:spPr>
          <a:xfrm>
            <a:off x="16676280" y="8002080"/>
            <a:ext cx="4416840" cy="4416840"/>
          </a:xfrm>
          <a:prstGeom prst="ellipse">
            <a:avLst/>
          </a:prstGeom>
          <a:noFill/>
          <a:ln w="19050">
            <a:solidFill>
              <a:srgbClr val="011b18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1828800">
              <a:lnSpc>
                <a:spcPct val="93000"/>
              </a:lnSpc>
              <a:tabLst>
                <a:tab algn="l" pos="0"/>
              </a:tabLst>
            </a:pPr>
            <a:r>
              <a:rPr b="0" lang="en-GB" sz="4000" spc="-100" strike="noStrike">
                <a:solidFill>
                  <a:schemeClr val="dk2"/>
                </a:solidFill>
                <a:latin typeface="Avantt"/>
              </a:rPr>
              <a:t>Add text here</a:t>
            </a:r>
            <a:endParaRPr b="0" lang="et-EE" sz="4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4"/>
  </p:sldLayoutIdLst>
</p:sldMaster>
</file>

<file path=ppt/slideMasters/slideMaster4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897e6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raphic 17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  <p:sp>
        <p:nvSpPr>
          <p:cNvPr id="346" name="PlaceHolder 1"/>
          <p:cNvSpPr>
            <a:spLocks noGrp="1"/>
          </p:cNvSpPr>
          <p:nvPr>
            <p:ph type="title"/>
          </p:nvPr>
        </p:nvSpPr>
        <p:spPr>
          <a:xfrm>
            <a:off x="633960" y="4892040"/>
            <a:ext cx="21029400" cy="34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80000"/>
              </a:lnSpc>
              <a:buNone/>
            </a:pPr>
            <a:r>
              <a:rPr b="0" lang="en-GB" sz="35000" spc="-1600" strike="noStrike">
                <a:solidFill>
                  <a:schemeClr val="dk2"/>
                </a:solidFill>
                <a:latin typeface="Avantt SemiBold"/>
              </a:rPr>
              <a:t>Add title</a:t>
            </a:r>
            <a:endParaRPr b="0" lang="en-US" sz="35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347" name="PlaceHolder 2"/>
          <p:cNvSpPr>
            <a:spLocks noGrp="1"/>
          </p:cNvSpPr>
          <p:nvPr>
            <p:ph type="body"/>
          </p:nvPr>
        </p:nvSpPr>
        <p:spPr>
          <a:xfrm>
            <a:off x="633960" y="3275280"/>
            <a:ext cx="21029400" cy="1810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18288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GB" sz="9000" spc="-301" strike="noStrike">
                <a:solidFill>
                  <a:schemeClr val="dk2"/>
                </a:solidFill>
                <a:latin typeface="Avantt SemiBold"/>
              </a:rPr>
              <a:t>Add subtitle here</a:t>
            </a:r>
            <a:endParaRPr b="0" lang="en-US" sz="9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348" name="PlaceHolder 3"/>
          <p:cNvSpPr>
            <a:spLocks noGrp="1"/>
          </p:cNvSpPr>
          <p:nvPr>
            <p:ph type="dt" idx="109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349" name="PlaceHolder 4"/>
          <p:cNvSpPr>
            <a:spLocks noGrp="1"/>
          </p:cNvSpPr>
          <p:nvPr>
            <p:ph type="ftr" idx="110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ffffff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350" name="PlaceHolder 5"/>
          <p:cNvSpPr>
            <a:spLocks noGrp="1"/>
          </p:cNvSpPr>
          <p:nvPr>
            <p:ph type="sldNum" idx="111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B0A5B5B2-DEB2-484C-98F2-80B453F8B6AD}" type="slidenum">
              <a:rPr b="0" lang="fi-FI" sz="1400" spc="-1" strike="noStrike">
                <a:solidFill>
                  <a:schemeClr val="dk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351" name="PlaceHolder 6"/>
          <p:cNvSpPr>
            <a:spLocks noGrp="1"/>
          </p:cNvSpPr>
          <p:nvPr>
            <p:ph type="body"/>
          </p:nvPr>
        </p:nvSpPr>
        <p:spPr>
          <a:xfrm>
            <a:off x="387360" y="10573200"/>
            <a:ext cx="1659960" cy="834120"/>
          </a:xfrm>
          <a:prstGeom prst="rect">
            <a:avLst/>
          </a:prstGeom>
          <a:solidFill>
            <a:schemeClr val="dk2"/>
          </a:solidFill>
          <a:ln w="3240">
            <a:noFill/>
          </a:ln>
        </p:spPr>
        <p:txBody>
          <a:bodyPr lIns="0" rIns="0" tIns="0" bIns="0" anchor="ctr">
            <a:noAutofit/>
          </a:bodyPr>
          <a:p>
            <a:pPr indent="0" algn="ct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GB" sz="4000" spc="-1" strike="noStrike">
                <a:solidFill>
                  <a:schemeClr val="accent2"/>
                </a:solidFill>
                <a:latin typeface="Avantt SemiBold"/>
              </a:rPr>
              <a:t>1234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352" name="PlaceHolder 7"/>
          <p:cNvSpPr>
            <a:spLocks noGrp="1"/>
          </p:cNvSpPr>
          <p:nvPr>
            <p:ph type="body"/>
          </p:nvPr>
        </p:nvSpPr>
        <p:spPr>
          <a:xfrm>
            <a:off x="5980320" y="10573200"/>
            <a:ext cx="1659960" cy="834120"/>
          </a:xfrm>
          <a:prstGeom prst="rect">
            <a:avLst/>
          </a:prstGeom>
          <a:solidFill>
            <a:schemeClr val="dk2"/>
          </a:solidFill>
          <a:ln w="3240">
            <a:noFill/>
          </a:ln>
        </p:spPr>
        <p:txBody>
          <a:bodyPr lIns="0" rIns="0" tIns="0" bIns="0" anchor="ctr">
            <a:noAutofit/>
          </a:bodyPr>
          <a:p>
            <a:pPr indent="0" algn="ct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GB" sz="4000" spc="-1" strike="noStrike">
                <a:solidFill>
                  <a:schemeClr val="accent2"/>
                </a:solidFill>
                <a:latin typeface="Avantt SemiBold"/>
              </a:rPr>
              <a:t>1234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353" name="PlaceHolder 8"/>
          <p:cNvSpPr>
            <a:spLocks noGrp="1"/>
          </p:cNvSpPr>
          <p:nvPr>
            <p:ph type="body"/>
          </p:nvPr>
        </p:nvSpPr>
        <p:spPr>
          <a:xfrm>
            <a:off x="2047680" y="10573200"/>
            <a:ext cx="1298880" cy="83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GB" sz="4000" spc="-1" strike="noStrike">
                <a:solidFill>
                  <a:schemeClr val="dk2"/>
                </a:solidFill>
                <a:latin typeface="Avantt SemiBold"/>
              </a:rPr>
              <a:t>1234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354" name="PlaceHolder 9"/>
          <p:cNvSpPr>
            <a:spLocks noGrp="1"/>
          </p:cNvSpPr>
          <p:nvPr>
            <p:ph type="body"/>
          </p:nvPr>
        </p:nvSpPr>
        <p:spPr>
          <a:xfrm>
            <a:off x="3361680" y="10573200"/>
            <a:ext cx="1298880" cy="83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GB" sz="4000" spc="-1" strike="noStrike">
                <a:solidFill>
                  <a:schemeClr val="dk2"/>
                </a:solidFill>
                <a:latin typeface="Avantt SemiBold"/>
              </a:rPr>
              <a:t>1234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355" name="PlaceHolder 10"/>
          <p:cNvSpPr>
            <a:spLocks noGrp="1"/>
          </p:cNvSpPr>
          <p:nvPr>
            <p:ph type="body"/>
          </p:nvPr>
        </p:nvSpPr>
        <p:spPr>
          <a:xfrm>
            <a:off x="4666680" y="10573200"/>
            <a:ext cx="1298880" cy="83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GB" sz="4000" spc="-1" strike="noStrike">
                <a:solidFill>
                  <a:schemeClr val="dk2"/>
                </a:solidFill>
                <a:latin typeface="Avantt SemiBold"/>
              </a:rPr>
              <a:t>1234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356" name="PlaceHolder 11"/>
          <p:cNvSpPr>
            <a:spLocks noGrp="1"/>
          </p:cNvSpPr>
          <p:nvPr>
            <p:ph type="body"/>
          </p:nvPr>
        </p:nvSpPr>
        <p:spPr>
          <a:xfrm>
            <a:off x="11095560" y="10573200"/>
            <a:ext cx="1659960" cy="834120"/>
          </a:xfrm>
          <a:prstGeom prst="rect">
            <a:avLst/>
          </a:prstGeom>
          <a:solidFill>
            <a:schemeClr val="dk2"/>
          </a:solidFill>
          <a:ln w="3240">
            <a:noFill/>
          </a:ln>
        </p:spPr>
        <p:txBody>
          <a:bodyPr lIns="0" rIns="0" tIns="0" bIns="0" anchor="ctr">
            <a:noAutofit/>
          </a:bodyPr>
          <a:p>
            <a:pPr indent="0" algn="ct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GB" sz="4000" spc="-1" strike="noStrike">
                <a:solidFill>
                  <a:schemeClr val="accent2"/>
                </a:solidFill>
                <a:latin typeface="Avantt SemiBold"/>
              </a:rPr>
              <a:t>1234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357" name="PlaceHolder 12"/>
          <p:cNvSpPr>
            <a:spLocks noGrp="1"/>
          </p:cNvSpPr>
          <p:nvPr>
            <p:ph type="body"/>
          </p:nvPr>
        </p:nvSpPr>
        <p:spPr>
          <a:xfrm>
            <a:off x="16999200" y="10573200"/>
            <a:ext cx="1659960" cy="834120"/>
          </a:xfrm>
          <a:prstGeom prst="rect">
            <a:avLst/>
          </a:prstGeom>
          <a:solidFill>
            <a:schemeClr val="dk2"/>
          </a:solidFill>
          <a:ln w="3240">
            <a:noFill/>
          </a:ln>
        </p:spPr>
        <p:txBody>
          <a:bodyPr lIns="0" rIns="0" tIns="0" bIns="0" anchor="ctr">
            <a:noAutofit/>
          </a:bodyPr>
          <a:p>
            <a:pPr indent="0" algn="ct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GB" sz="4000" spc="-1" strike="noStrike">
                <a:solidFill>
                  <a:schemeClr val="accent2"/>
                </a:solidFill>
                <a:latin typeface="Avantt SemiBold"/>
              </a:rPr>
              <a:t>1234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358" name="PlaceHolder 13"/>
          <p:cNvSpPr>
            <a:spLocks noGrp="1"/>
          </p:cNvSpPr>
          <p:nvPr>
            <p:ph type="body"/>
          </p:nvPr>
        </p:nvSpPr>
        <p:spPr>
          <a:xfrm>
            <a:off x="14069880" y="10573200"/>
            <a:ext cx="1298880" cy="83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GB" sz="4000" spc="-1" strike="noStrike">
                <a:solidFill>
                  <a:schemeClr val="dk2"/>
                </a:solidFill>
                <a:latin typeface="Avantt SemiBold"/>
              </a:rPr>
              <a:t>1234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359" name="PlaceHolder 14"/>
          <p:cNvSpPr>
            <a:spLocks noGrp="1"/>
          </p:cNvSpPr>
          <p:nvPr>
            <p:ph type="body"/>
          </p:nvPr>
        </p:nvSpPr>
        <p:spPr>
          <a:xfrm>
            <a:off x="15374880" y="10573200"/>
            <a:ext cx="1298880" cy="83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GB" sz="4000" spc="-1" strike="noStrike">
                <a:solidFill>
                  <a:schemeClr val="dk2"/>
                </a:solidFill>
                <a:latin typeface="Avantt SemiBold"/>
              </a:rPr>
              <a:t>1234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360" name="PlaceHolder 15"/>
          <p:cNvSpPr>
            <a:spLocks noGrp="1"/>
          </p:cNvSpPr>
          <p:nvPr>
            <p:ph type="body"/>
          </p:nvPr>
        </p:nvSpPr>
        <p:spPr>
          <a:xfrm>
            <a:off x="7755840" y="10573200"/>
            <a:ext cx="1298880" cy="83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GB" sz="4000" spc="-1" strike="noStrike">
                <a:solidFill>
                  <a:schemeClr val="dk2"/>
                </a:solidFill>
                <a:latin typeface="Avantt SemiBold"/>
              </a:rPr>
              <a:t>1234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361" name="PlaceHolder 16"/>
          <p:cNvSpPr>
            <a:spLocks noGrp="1"/>
          </p:cNvSpPr>
          <p:nvPr>
            <p:ph type="body"/>
          </p:nvPr>
        </p:nvSpPr>
        <p:spPr>
          <a:xfrm>
            <a:off x="9204840" y="10573200"/>
            <a:ext cx="1659960" cy="834120"/>
          </a:xfrm>
          <a:prstGeom prst="rect">
            <a:avLst/>
          </a:prstGeom>
          <a:solidFill>
            <a:schemeClr val="dk2"/>
          </a:solidFill>
          <a:ln w="3240">
            <a:noFill/>
          </a:ln>
        </p:spPr>
        <p:txBody>
          <a:bodyPr lIns="0" rIns="0" tIns="0" bIns="0" anchor="ctr">
            <a:noAutofit/>
          </a:bodyPr>
          <a:p>
            <a:pPr indent="0" algn="ct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GB" sz="4000" spc="-1" strike="noStrike">
                <a:solidFill>
                  <a:schemeClr val="accent2"/>
                </a:solidFill>
                <a:latin typeface="Avantt SemiBold"/>
              </a:rPr>
              <a:t>1234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362" name="PlaceHolder 17"/>
          <p:cNvSpPr>
            <a:spLocks noGrp="1"/>
          </p:cNvSpPr>
          <p:nvPr>
            <p:ph type="body"/>
          </p:nvPr>
        </p:nvSpPr>
        <p:spPr>
          <a:xfrm>
            <a:off x="12755880" y="10573200"/>
            <a:ext cx="1298880" cy="83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GB" sz="4000" spc="-1" strike="noStrike">
                <a:solidFill>
                  <a:schemeClr val="dk2"/>
                </a:solidFill>
                <a:latin typeface="Avantt SemiBold"/>
              </a:rPr>
              <a:t>1234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363" name="PlaceHolder 18"/>
          <p:cNvSpPr>
            <a:spLocks noGrp="1"/>
          </p:cNvSpPr>
          <p:nvPr>
            <p:ph type="body"/>
          </p:nvPr>
        </p:nvSpPr>
        <p:spPr>
          <a:xfrm>
            <a:off x="22166280" y="10573200"/>
            <a:ext cx="1659960" cy="834120"/>
          </a:xfrm>
          <a:prstGeom prst="rect">
            <a:avLst/>
          </a:prstGeom>
          <a:solidFill>
            <a:schemeClr val="dk2"/>
          </a:solidFill>
          <a:ln w="3240">
            <a:noFill/>
          </a:ln>
        </p:spPr>
        <p:txBody>
          <a:bodyPr lIns="0" rIns="0" tIns="0" bIns="0" anchor="ctr">
            <a:noAutofit/>
          </a:bodyPr>
          <a:p>
            <a:pPr indent="0" algn="ct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GB" sz="4000" spc="-1" strike="noStrike">
                <a:solidFill>
                  <a:schemeClr val="accent2"/>
                </a:solidFill>
                <a:latin typeface="Avantt SemiBold"/>
              </a:rPr>
              <a:t>1234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364" name="PlaceHolder 19"/>
          <p:cNvSpPr>
            <a:spLocks noGrp="1"/>
          </p:cNvSpPr>
          <p:nvPr>
            <p:ph type="body"/>
          </p:nvPr>
        </p:nvSpPr>
        <p:spPr>
          <a:xfrm>
            <a:off x="18826560" y="10573200"/>
            <a:ext cx="1298880" cy="83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GB" sz="4000" spc="-1" strike="noStrike">
                <a:solidFill>
                  <a:schemeClr val="dk2"/>
                </a:solidFill>
                <a:latin typeface="Avantt SemiBold"/>
              </a:rPr>
              <a:t>1234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365" name="PlaceHolder 20"/>
          <p:cNvSpPr>
            <a:spLocks noGrp="1"/>
          </p:cNvSpPr>
          <p:nvPr>
            <p:ph type="body"/>
          </p:nvPr>
        </p:nvSpPr>
        <p:spPr>
          <a:xfrm>
            <a:off x="20275200" y="10573200"/>
            <a:ext cx="1659960" cy="834120"/>
          </a:xfrm>
          <a:prstGeom prst="rect">
            <a:avLst/>
          </a:prstGeom>
          <a:solidFill>
            <a:schemeClr val="dk2"/>
          </a:solidFill>
          <a:ln w="3240">
            <a:noFill/>
          </a:ln>
        </p:spPr>
        <p:txBody>
          <a:bodyPr lIns="0" rIns="0" tIns="0" bIns="0" anchor="ctr">
            <a:noAutofit/>
          </a:bodyPr>
          <a:p>
            <a:pPr indent="0" algn="ct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GB" sz="4000" spc="-1" strike="noStrike">
                <a:solidFill>
                  <a:schemeClr val="accent2"/>
                </a:solidFill>
                <a:latin typeface="Avantt SemiBold"/>
              </a:rPr>
              <a:t>1234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366" name="PlaceHolder 21"/>
          <p:cNvSpPr>
            <a:spLocks noGrp="1"/>
          </p:cNvSpPr>
          <p:nvPr>
            <p:ph type="body"/>
          </p:nvPr>
        </p:nvSpPr>
        <p:spPr>
          <a:xfrm>
            <a:off x="1481400" y="12224520"/>
            <a:ext cx="2877120" cy="1149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GB" sz="2100" spc="-1" strike="noStrike">
                <a:solidFill>
                  <a:schemeClr val="dk2"/>
                </a:solidFill>
                <a:latin typeface="Avantt"/>
              </a:rPr>
              <a:t>Add text here</a:t>
            </a:r>
            <a:endParaRPr b="0" lang="en-US" sz="21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367" name="PlaceHolder 22"/>
          <p:cNvSpPr>
            <a:spLocks noGrp="1"/>
          </p:cNvSpPr>
          <p:nvPr>
            <p:ph type="body"/>
          </p:nvPr>
        </p:nvSpPr>
        <p:spPr>
          <a:xfrm>
            <a:off x="7078680" y="12224520"/>
            <a:ext cx="2877120" cy="1149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GB" sz="2100" spc="-1" strike="noStrike">
                <a:solidFill>
                  <a:schemeClr val="dk2"/>
                </a:solidFill>
                <a:latin typeface="Avantt"/>
              </a:rPr>
              <a:t>Add text here</a:t>
            </a:r>
            <a:endParaRPr b="0" lang="en-US" sz="21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368" name="PlaceHolder 23"/>
          <p:cNvSpPr>
            <a:spLocks noGrp="1"/>
          </p:cNvSpPr>
          <p:nvPr>
            <p:ph type="body"/>
          </p:nvPr>
        </p:nvSpPr>
        <p:spPr>
          <a:xfrm>
            <a:off x="10285920" y="12224520"/>
            <a:ext cx="2877120" cy="1149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GB" sz="2100" spc="-1" strike="noStrike">
                <a:solidFill>
                  <a:schemeClr val="dk2"/>
                </a:solidFill>
                <a:latin typeface="Avantt"/>
              </a:rPr>
              <a:t>Add text here</a:t>
            </a:r>
            <a:endParaRPr b="0" lang="en-US" sz="21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369" name="PlaceHolder 24"/>
          <p:cNvSpPr>
            <a:spLocks noGrp="1"/>
          </p:cNvSpPr>
          <p:nvPr>
            <p:ph type="body"/>
          </p:nvPr>
        </p:nvSpPr>
        <p:spPr>
          <a:xfrm>
            <a:off x="16817040" y="12224520"/>
            <a:ext cx="4125600" cy="1149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algn="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GB" sz="2100" spc="-1" strike="noStrike">
                <a:solidFill>
                  <a:schemeClr val="dk2"/>
                </a:solidFill>
                <a:latin typeface="Avantt"/>
              </a:rPr>
              <a:t>Add text here</a:t>
            </a:r>
            <a:endParaRPr b="0" lang="en-US" sz="21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370" name="PlaceHolder 25"/>
          <p:cNvSpPr>
            <a:spLocks noGrp="1"/>
          </p:cNvSpPr>
          <p:nvPr>
            <p:ph type="body"/>
          </p:nvPr>
        </p:nvSpPr>
        <p:spPr>
          <a:xfrm>
            <a:off x="12185280" y="8672400"/>
            <a:ext cx="2877120" cy="1767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GB" sz="2100" spc="-1" strike="noStrike">
                <a:solidFill>
                  <a:schemeClr val="dk2"/>
                </a:solidFill>
                <a:latin typeface="Avantt"/>
              </a:rPr>
              <a:t>Add text here</a:t>
            </a:r>
            <a:endParaRPr b="0" lang="en-US" sz="21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371" name="PlaceHolder 26"/>
          <p:cNvSpPr>
            <a:spLocks noGrp="1"/>
          </p:cNvSpPr>
          <p:nvPr>
            <p:ph type="body"/>
          </p:nvPr>
        </p:nvSpPr>
        <p:spPr>
          <a:xfrm>
            <a:off x="18058320" y="8672400"/>
            <a:ext cx="2216520" cy="1767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GB" sz="2100" spc="-1" strike="noStrike">
                <a:solidFill>
                  <a:schemeClr val="dk2"/>
                </a:solidFill>
                <a:latin typeface="Avantt"/>
              </a:rPr>
              <a:t>Add text here</a:t>
            </a:r>
            <a:endParaRPr b="0" lang="en-US" sz="21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372" name="PlaceHolder 27"/>
          <p:cNvSpPr>
            <a:spLocks noGrp="1"/>
          </p:cNvSpPr>
          <p:nvPr>
            <p:ph type="body"/>
          </p:nvPr>
        </p:nvSpPr>
        <p:spPr>
          <a:xfrm>
            <a:off x="21006360" y="8672400"/>
            <a:ext cx="1849320" cy="1149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GB" sz="2100" spc="-1" strike="noStrike">
                <a:solidFill>
                  <a:schemeClr val="dk2"/>
                </a:solidFill>
                <a:latin typeface="Avantt"/>
              </a:rPr>
              <a:t>Add text here</a:t>
            </a:r>
            <a:endParaRPr b="0" lang="en-US" sz="2100" spc="-1" strike="noStrike">
              <a:solidFill>
                <a:schemeClr val="dk2"/>
              </a:solidFill>
              <a:latin typeface="Avant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9" r:id="rId4"/>
  </p:sldLayoutIdLst>
</p:sldMaster>
</file>

<file path=ppt/slideMasters/slideMaster4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2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dt" idx="112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4" name="PlaceHolder 2"/>
          <p:cNvSpPr>
            <a:spLocks noGrp="1"/>
          </p:cNvSpPr>
          <p:nvPr>
            <p:ph type="ftr" idx="113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5" name="PlaceHolder 3"/>
          <p:cNvSpPr>
            <a:spLocks noGrp="1"/>
          </p:cNvSpPr>
          <p:nvPr>
            <p:ph type="sldNum" idx="114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96FA75F4-51B1-4DEC-B273-BF31373EAC0B}" type="slidenum">
              <a:rPr b="0" lang="fi-FI" sz="1400" spc="-1" strike="noStrike">
                <a:solidFill>
                  <a:schemeClr val="dk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76" name="Graphic 1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  <p:sp>
        <p:nvSpPr>
          <p:cNvPr id="377" name="PlaceHolder 4"/>
          <p:cNvSpPr>
            <a:spLocks noGrp="1"/>
          </p:cNvSpPr>
          <p:nvPr>
            <p:ph type="title"/>
          </p:nvPr>
        </p:nvSpPr>
        <p:spPr>
          <a:xfrm>
            <a:off x="387360" y="3713400"/>
            <a:ext cx="11260080" cy="3477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77000"/>
              </a:lnSpc>
              <a:buNone/>
            </a:pPr>
            <a:r>
              <a:rPr b="0" lang="en-US" sz="9000" spc="-202" strike="noStrike">
                <a:solidFill>
                  <a:schemeClr val="dk2"/>
                </a:solidFill>
                <a:latin typeface="Avantt SemiBold"/>
              </a:rPr>
              <a:t>Click to edit Master title style</a:t>
            </a:r>
            <a:endParaRPr b="0" lang="en-US" sz="9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378" name="PlaceHolder 5"/>
          <p:cNvSpPr>
            <a:spLocks noGrp="1"/>
          </p:cNvSpPr>
          <p:nvPr>
            <p:ph type="body"/>
          </p:nvPr>
        </p:nvSpPr>
        <p:spPr>
          <a:xfrm>
            <a:off x="363600" y="11295000"/>
            <a:ext cx="5579280" cy="123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95000"/>
              </a:lnSpc>
              <a:buNone/>
              <a:tabLst>
                <a:tab algn="l" pos="0"/>
              </a:tabLst>
            </a:pPr>
            <a:r>
              <a:rPr b="0" lang="en-US" sz="3000" spc="-21" strike="noStrike">
                <a:solidFill>
                  <a:schemeClr val="dk1"/>
                </a:solidFill>
                <a:latin typeface="Avantt"/>
              </a:rPr>
              <a:t>Click to edit Master text styles</a:t>
            </a:r>
            <a:endParaRPr b="0" lang="en-US" sz="3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379" name="PlaceHolder 6"/>
          <p:cNvSpPr>
            <a:spLocks noGrp="1"/>
          </p:cNvSpPr>
          <p:nvPr>
            <p:ph type="body"/>
          </p:nvPr>
        </p:nvSpPr>
        <p:spPr>
          <a:xfrm>
            <a:off x="363600" y="8943480"/>
            <a:ext cx="5579280" cy="235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defTabSz="1828800">
              <a:lnSpc>
                <a:spcPct val="92000"/>
              </a:lnSpc>
              <a:buNone/>
              <a:tabLst>
                <a:tab algn="l" pos="0"/>
              </a:tabLst>
            </a:pPr>
            <a:r>
              <a:rPr b="0" lang="en-US" sz="9000" spc="-151" strike="noStrike">
                <a:solidFill>
                  <a:schemeClr val="dk1"/>
                </a:solidFill>
                <a:latin typeface="Avantt SemiBold"/>
              </a:rPr>
              <a:t>0000</a:t>
            </a:r>
            <a:endParaRPr b="0" lang="en-US" sz="9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380" name="Text Placeholder 2"/>
          <p:cNvSpPr/>
          <p:nvPr/>
        </p:nvSpPr>
        <p:spPr>
          <a:xfrm>
            <a:off x="387360" y="12822840"/>
            <a:ext cx="2403720" cy="52128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1828800">
              <a:lnSpc>
                <a:spcPct val="93000"/>
              </a:lnSpc>
              <a:tabLst>
                <a:tab algn="l" pos="0"/>
              </a:tabLst>
            </a:pPr>
            <a:r>
              <a:rPr b="0" lang="en-US" sz="2000" spc="-21" strike="noStrike">
                <a:solidFill>
                  <a:schemeClr val="dk1"/>
                </a:solidFill>
                <a:latin typeface="Avantt SemiBold"/>
              </a:rPr>
              <a:t>Click to edit Master text styles</a:t>
            </a:r>
            <a:endParaRPr b="0" lang="et-E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1" name="PlaceHolder 7"/>
          <p:cNvSpPr>
            <a:spLocks noGrp="1"/>
          </p:cNvSpPr>
          <p:nvPr>
            <p:ph type="body"/>
          </p:nvPr>
        </p:nvSpPr>
        <p:spPr>
          <a:xfrm>
            <a:off x="6347160" y="11295000"/>
            <a:ext cx="5579280" cy="123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95000"/>
              </a:lnSpc>
              <a:buNone/>
              <a:tabLst>
                <a:tab algn="l" pos="0"/>
              </a:tabLst>
            </a:pPr>
            <a:r>
              <a:rPr b="0" lang="en-US" sz="3000" spc="-21" strike="noStrike">
                <a:solidFill>
                  <a:schemeClr val="dk1"/>
                </a:solidFill>
                <a:latin typeface="Avantt"/>
              </a:rPr>
              <a:t>Click to edit Master text styles</a:t>
            </a:r>
            <a:endParaRPr b="0" lang="en-US" sz="3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382" name="PlaceHolder 8"/>
          <p:cNvSpPr>
            <a:spLocks noGrp="1"/>
          </p:cNvSpPr>
          <p:nvPr>
            <p:ph type="body"/>
          </p:nvPr>
        </p:nvSpPr>
        <p:spPr>
          <a:xfrm>
            <a:off x="6347160" y="8943480"/>
            <a:ext cx="5579280" cy="235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defTabSz="1828800">
              <a:lnSpc>
                <a:spcPct val="92000"/>
              </a:lnSpc>
              <a:buNone/>
              <a:tabLst>
                <a:tab algn="l" pos="0"/>
              </a:tabLst>
            </a:pPr>
            <a:r>
              <a:rPr b="0" lang="en-US" sz="9000" spc="-151" strike="noStrike">
                <a:solidFill>
                  <a:schemeClr val="dk1"/>
                </a:solidFill>
                <a:latin typeface="Avantt SemiBold"/>
              </a:rPr>
              <a:t>0000</a:t>
            </a:r>
            <a:endParaRPr b="0" lang="en-US" sz="9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383" name="Text Placeholder 2"/>
          <p:cNvSpPr/>
          <p:nvPr/>
        </p:nvSpPr>
        <p:spPr>
          <a:xfrm>
            <a:off x="6370920" y="12822840"/>
            <a:ext cx="2403720" cy="52128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1828800">
              <a:lnSpc>
                <a:spcPct val="93000"/>
              </a:lnSpc>
              <a:tabLst>
                <a:tab algn="l" pos="0"/>
              </a:tabLst>
            </a:pPr>
            <a:r>
              <a:rPr b="0" lang="en-US" sz="2000" spc="-21" strike="noStrike">
                <a:solidFill>
                  <a:schemeClr val="dk1"/>
                </a:solidFill>
                <a:latin typeface="Avantt SemiBold"/>
              </a:rPr>
              <a:t>Click to edit Master text styles</a:t>
            </a:r>
            <a:endParaRPr b="0" lang="et-E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PlaceHolder 9"/>
          <p:cNvSpPr>
            <a:spLocks noGrp="1"/>
          </p:cNvSpPr>
          <p:nvPr>
            <p:ph type="body"/>
          </p:nvPr>
        </p:nvSpPr>
        <p:spPr>
          <a:xfrm>
            <a:off x="12314880" y="11295000"/>
            <a:ext cx="5579280" cy="123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95000"/>
              </a:lnSpc>
              <a:buNone/>
              <a:tabLst>
                <a:tab algn="l" pos="0"/>
              </a:tabLst>
            </a:pPr>
            <a:r>
              <a:rPr b="0" lang="en-US" sz="3000" spc="-21" strike="noStrike">
                <a:solidFill>
                  <a:schemeClr val="dk1"/>
                </a:solidFill>
                <a:latin typeface="Avantt"/>
              </a:rPr>
              <a:t>Click to edit Master text styles</a:t>
            </a:r>
            <a:endParaRPr b="0" lang="en-US" sz="3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385" name="PlaceHolder 10"/>
          <p:cNvSpPr>
            <a:spLocks noGrp="1"/>
          </p:cNvSpPr>
          <p:nvPr>
            <p:ph type="body"/>
          </p:nvPr>
        </p:nvSpPr>
        <p:spPr>
          <a:xfrm>
            <a:off x="12314880" y="8943480"/>
            <a:ext cx="5579280" cy="235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defTabSz="1828800">
              <a:lnSpc>
                <a:spcPct val="92000"/>
              </a:lnSpc>
              <a:buNone/>
              <a:tabLst>
                <a:tab algn="l" pos="0"/>
              </a:tabLst>
            </a:pPr>
            <a:r>
              <a:rPr b="0" lang="en-US" sz="9000" spc="-151" strike="noStrike">
                <a:solidFill>
                  <a:schemeClr val="dk1"/>
                </a:solidFill>
                <a:latin typeface="Avantt SemiBold"/>
              </a:rPr>
              <a:t>0000</a:t>
            </a:r>
            <a:endParaRPr b="0" lang="en-US" sz="9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386" name="Text Placeholder 2"/>
          <p:cNvSpPr/>
          <p:nvPr/>
        </p:nvSpPr>
        <p:spPr>
          <a:xfrm>
            <a:off x="12338640" y="12822840"/>
            <a:ext cx="2403720" cy="52128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1828800">
              <a:lnSpc>
                <a:spcPct val="93000"/>
              </a:lnSpc>
              <a:tabLst>
                <a:tab algn="l" pos="0"/>
              </a:tabLst>
            </a:pPr>
            <a:r>
              <a:rPr b="0" lang="en-US" sz="2000" spc="-21" strike="noStrike">
                <a:solidFill>
                  <a:schemeClr val="dk1"/>
                </a:solidFill>
                <a:latin typeface="Avantt SemiBold"/>
              </a:rPr>
              <a:t>Click to edit Master text styles</a:t>
            </a:r>
            <a:endParaRPr b="0" lang="et-E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7" name="PlaceHolder 11"/>
          <p:cNvSpPr>
            <a:spLocks noGrp="1"/>
          </p:cNvSpPr>
          <p:nvPr>
            <p:ph type="body"/>
          </p:nvPr>
        </p:nvSpPr>
        <p:spPr>
          <a:xfrm>
            <a:off x="18282600" y="11295000"/>
            <a:ext cx="5579280" cy="123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95000"/>
              </a:lnSpc>
              <a:buNone/>
              <a:tabLst>
                <a:tab algn="l" pos="0"/>
              </a:tabLst>
            </a:pPr>
            <a:r>
              <a:rPr b="0" lang="en-US" sz="3000" spc="-21" strike="noStrike">
                <a:solidFill>
                  <a:schemeClr val="dk1"/>
                </a:solidFill>
                <a:latin typeface="Avantt"/>
              </a:rPr>
              <a:t>Click to edit Master text styles</a:t>
            </a:r>
            <a:endParaRPr b="0" lang="en-US" sz="3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388" name="PlaceHolder 12"/>
          <p:cNvSpPr>
            <a:spLocks noGrp="1"/>
          </p:cNvSpPr>
          <p:nvPr>
            <p:ph type="body"/>
          </p:nvPr>
        </p:nvSpPr>
        <p:spPr>
          <a:xfrm>
            <a:off x="18282600" y="8943480"/>
            <a:ext cx="5579280" cy="235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defTabSz="1828800">
              <a:lnSpc>
                <a:spcPct val="92000"/>
              </a:lnSpc>
              <a:buNone/>
              <a:tabLst>
                <a:tab algn="l" pos="0"/>
              </a:tabLst>
            </a:pPr>
            <a:r>
              <a:rPr b="0" lang="en-US" sz="9000" spc="-151" strike="noStrike">
                <a:solidFill>
                  <a:schemeClr val="dk1"/>
                </a:solidFill>
                <a:latin typeface="Avantt SemiBold"/>
              </a:rPr>
              <a:t>0000</a:t>
            </a:r>
            <a:endParaRPr b="0" lang="en-US" sz="9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389" name="Text Placeholder 2"/>
          <p:cNvSpPr/>
          <p:nvPr/>
        </p:nvSpPr>
        <p:spPr>
          <a:xfrm>
            <a:off x="18306360" y="12822840"/>
            <a:ext cx="2403720" cy="52128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 defTabSz="1828800">
              <a:lnSpc>
                <a:spcPct val="93000"/>
              </a:lnSpc>
              <a:tabLst>
                <a:tab algn="l" pos="0"/>
              </a:tabLst>
            </a:pPr>
            <a:r>
              <a:rPr b="0" lang="en-US" sz="2000" spc="-21" strike="noStrike">
                <a:solidFill>
                  <a:schemeClr val="dk1"/>
                </a:solidFill>
                <a:latin typeface="Avantt SemiBold"/>
              </a:rPr>
              <a:t>Click to edit Master text styles</a:t>
            </a:r>
            <a:endParaRPr b="0" lang="et-E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PlaceHolder 13"/>
          <p:cNvSpPr>
            <a:spLocks noGrp="1"/>
          </p:cNvSpPr>
          <p:nvPr>
            <p:ph type="body"/>
          </p:nvPr>
        </p:nvSpPr>
        <p:spPr>
          <a:xfrm>
            <a:off x="14293440" y="2021400"/>
            <a:ext cx="9721080" cy="660888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18288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chemeClr val="dk1"/>
                </a:solidFill>
                <a:latin typeface="Avantt"/>
              </a:rPr>
              <a:t>Add picture here</a:t>
            </a:r>
            <a:endParaRPr b="0" lang="en-US" sz="1800" spc="-1" strike="noStrike">
              <a:solidFill>
                <a:schemeClr val="dk2"/>
              </a:solidFill>
              <a:latin typeface="Avant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31" r:id="rId4"/>
  </p:sldLayoutIdLst>
</p:sldMaster>
</file>

<file path=ppt/slideMasters/slideMaster4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2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title"/>
          </p:nvPr>
        </p:nvSpPr>
        <p:spPr>
          <a:xfrm>
            <a:off x="387360" y="3713400"/>
            <a:ext cx="10008360" cy="1990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77000"/>
              </a:lnSpc>
              <a:buNone/>
            </a:pPr>
            <a:r>
              <a:rPr b="0" lang="en-GB" sz="9000" spc="-202" strike="noStrike">
                <a:solidFill>
                  <a:schemeClr val="dk2"/>
                </a:solidFill>
                <a:latin typeface="Avantt SemiBold"/>
              </a:rPr>
              <a:t>Add title here</a:t>
            </a:r>
            <a:endParaRPr b="0" lang="en-US" sz="9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392" name="PlaceHolder 2"/>
          <p:cNvSpPr>
            <a:spLocks noGrp="1"/>
          </p:cNvSpPr>
          <p:nvPr>
            <p:ph type="dt" idx="115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3" name="PlaceHolder 3"/>
          <p:cNvSpPr>
            <a:spLocks noGrp="1"/>
          </p:cNvSpPr>
          <p:nvPr>
            <p:ph type="ftr" idx="116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4" name="PlaceHolder 4"/>
          <p:cNvSpPr>
            <a:spLocks noGrp="1"/>
          </p:cNvSpPr>
          <p:nvPr>
            <p:ph type="sldNum" idx="117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E160A073-7E98-4CFC-AC31-53A920186F82}" type="slidenum">
              <a:rPr b="0" lang="fi-FI" sz="1400" spc="-1" strike="noStrike">
                <a:solidFill>
                  <a:schemeClr val="dk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95" name="Graphic 5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  <p:sp>
        <p:nvSpPr>
          <p:cNvPr id="396" name="PlaceHolder 5"/>
          <p:cNvSpPr>
            <a:spLocks noGrp="1"/>
          </p:cNvSpPr>
          <p:nvPr>
            <p:ph type="body"/>
          </p:nvPr>
        </p:nvSpPr>
        <p:spPr>
          <a:xfrm>
            <a:off x="423360" y="6881040"/>
            <a:ext cx="9972720" cy="535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3000" spc="-21" strike="noStrike">
                <a:solidFill>
                  <a:schemeClr val="dk1"/>
                </a:solidFill>
                <a:latin typeface="Avantt"/>
              </a:rPr>
              <a:t>Click to edit Master text styles</a:t>
            </a:r>
            <a:endParaRPr b="0" lang="en-US" sz="3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397" name="PlaceHolder 6"/>
          <p:cNvSpPr>
            <a:spLocks noGrp="1"/>
          </p:cNvSpPr>
          <p:nvPr>
            <p:ph type="body"/>
          </p:nvPr>
        </p:nvSpPr>
        <p:spPr>
          <a:xfrm>
            <a:off x="10431360" y="3713040"/>
            <a:ext cx="13950720" cy="10002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defTabSz="1828800">
              <a:lnSpc>
                <a:spcPct val="100000"/>
              </a:lnSpc>
              <a:buNone/>
            </a:pPr>
            <a:r>
              <a:rPr b="0" lang="en-US" sz="3600" spc="-1" strike="noStrike">
                <a:solidFill>
                  <a:schemeClr val="dk1"/>
                </a:solidFill>
                <a:latin typeface="Avantt"/>
              </a:rPr>
              <a:t>Click icon to add chart</a:t>
            </a:r>
            <a:endParaRPr b="0" lang="en-US" sz="3600" spc="-1" strike="noStrike">
              <a:solidFill>
                <a:schemeClr val="dk2"/>
              </a:solidFill>
              <a:latin typeface="Avant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33" r:id="rId4"/>
  </p:sldLayoutIdLst>
</p:sldMaster>
</file>

<file path=ppt/slideMasters/slideMaster4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title"/>
          </p:nvPr>
        </p:nvSpPr>
        <p:spPr>
          <a:xfrm>
            <a:off x="387360" y="2797200"/>
            <a:ext cx="23670720" cy="67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77000"/>
              </a:lnSpc>
              <a:buNone/>
            </a:pPr>
            <a:r>
              <a:rPr b="0" lang="en-GB" sz="7000" spc="-202" strike="noStrike">
                <a:solidFill>
                  <a:schemeClr val="dk2"/>
                </a:solidFill>
                <a:latin typeface="Avantt SemiBold"/>
              </a:rPr>
              <a:t>Add title here</a:t>
            </a:r>
            <a:endParaRPr b="0" lang="en-US" sz="7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399" name="PlaceHolder 2"/>
          <p:cNvSpPr>
            <a:spLocks noGrp="1"/>
          </p:cNvSpPr>
          <p:nvPr>
            <p:ph type="dt" idx="118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00" name="PlaceHolder 3"/>
          <p:cNvSpPr>
            <a:spLocks noGrp="1"/>
          </p:cNvSpPr>
          <p:nvPr>
            <p:ph type="ftr" idx="119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ffffff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01" name="PlaceHolder 4"/>
          <p:cNvSpPr>
            <a:spLocks noGrp="1"/>
          </p:cNvSpPr>
          <p:nvPr>
            <p:ph type="sldNum" idx="120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BF29E682-0457-4242-87F2-ED8C506FC327}" type="slidenum">
              <a:rPr b="0" lang="fi-FI" sz="1400" spc="-1" strike="noStrike">
                <a:solidFill>
                  <a:schemeClr val="dk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402" name="Graphic 5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  <p:sp>
        <p:nvSpPr>
          <p:cNvPr id="403" name="PlaceHolder 5"/>
          <p:cNvSpPr>
            <a:spLocks noGrp="1"/>
          </p:cNvSpPr>
          <p:nvPr>
            <p:ph type="body"/>
          </p:nvPr>
        </p:nvSpPr>
        <p:spPr>
          <a:xfrm>
            <a:off x="16289640" y="5085360"/>
            <a:ext cx="7768440" cy="7523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defTabSz="1828800">
              <a:lnSpc>
                <a:spcPct val="100000"/>
              </a:lnSpc>
              <a:buNone/>
            </a:pPr>
            <a:r>
              <a:rPr b="0" lang="en-US" sz="3600" spc="-1" strike="noStrike">
                <a:solidFill>
                  <a:schemeClr val="dk1"/>
                </a:solidFill>
                <a:latin typeface="Avantt"/>
              </a:rPr>
              <a:t>Click icon to add chart</a:t>
            </a:r>
            <a:endParaRPr b="0" lang="en-US" sz="36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404" name="PlaceHolder 6"/>
          <p:cNvSpPr>
            <a:spLocks noGrp="1"/>
          </p:cNvSpPr>
          <p:nvPr>
            <p:ph type="body"/>
          </p:nvPr>
        </p:nvSpPr>
        <p:spPr>
          <a:xfrm>
            <a:off x="16289640" y="3579120"/>
            <a:ext cx="7779960" cy="88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6500" spc="-100" strike="noStrike">
                <a:solidFill>
                  <a:schemeClr val="dk1"/>
                </a:solidFill>
                <a:latin typeface="Avantt SemiBold"/>
              </a:rPr>
              <a:t>Click to edit Master text styles</a:t>
            </a:r>
            <a:endParaRPr b="0" lang="en-US" sz="65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405" name="PlaceHolder 7"/>
          <p:cNvSpPr>
            <a:spLocks noGrp="1"/>
          </p:cNvSpPr>
          <p:nvPr>
            <p:ph type="body"/>
          </p:nvPr>
        </p:nvSpPr>
        <p:spPr>
          <a:xfrm>
            <a:off x="8316720" y="5085360"/>
            <a:ext cx="7768440" cy="7523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defTabSz="1828800">
              <a:lnSpc>
                <a:spcPct val="100000"/>
              </a:lnSpc>
              <a:buNone/>
            </a:pPr>
            <a:r>
              <a:rPr b="0" lang="en-US" sz="3600" spc="-1" strike="noStrike">
                <a:solidFill>
                  <a:schemeClr val="dk1"/>
                </a:solidFill>
                <a:latin typeface="Avantt"/>
              </a:rPr>
              <a:t>Click icon to add chart</a:t>
            </a:r>
            <a:endParaRPr b="0" lang="en-US" sz="36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406" name="PlaceHolder 8"/>
          <p:cNvSpPr>
            <a:spLocks noGrp="1"/>
          </p:cNvSpPr>
          <p:nvPr>
            <p:ph type="body"/>
          </p:nvPr>
        </p:nvSpPr>
        <p:spPr>
          <a:xfrm>
            <a:off x="8316720" y="3579120"/>
            <a:ext cx="7779960" cy="88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6500" spc="-100" strike="noStrike">
                <a:solidFill>
                  <a:schemeClr val="dk1"/>
                </a:solidFill>
                <a:latin typeface="Avantt SemiBold"/>
              </a:rPr>
              <a:t>Click to edit Master text styles</a:t>
            </a:r>
            <a:endParaRPr b="0" lang="en-US" sz="65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407" name="PlaceHolder 9"/>
          <p:cNvSpPr>
            <a:spLocks noGrp="1"/>
          </p:cNvSpPr>
          <p:nvPr>
            <p:ph type="body"/>
          </p:nvPr>
        </p:nvSpPr>
        <p:spPr>
          <a:xfrm>
            <a:off x="387360" y="5085360"/>
            <a:ext cx="7768440" cy="7523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defTabSz="1828800">
              <a:lnSpc>
                <a:spcPct val="100000"/>
              </a:lnSpc>
              <a:buNone/>
            </a:pPr>
            <a:r>
              <a:rPr b="0" lang="en-US" sz="3600" spc="-1" strike="noStrike">
                <a:solidFill>
                  <a:schemeClr val="dk1"/>
                </a:solidFill>
                <a:latin typeface="Avantt"/>
              </a:rPr>
              <a:t>Click icon to add chart</a:t>
            </a:r>
            <a:endParaRPr b="0" lang="en-US" sz="36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408" name="PlaceHolder 10"/>
          <p:cNvSpPr>
            <a:spLocks noGrp="1"/>
          </p:cNvSpPr>
          <p:nvPr>
            <p:ph type="body"/>
          </p:nvPr>
        </p:nvSpPr>
        <p:spPr>
          <a:xfrm>
            <a:off x="387360" y="3579120"/>
            <a:ext cx="7779960" cy="88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6500" spc="-100" strike="noStrike">
                <a:solidFill>
                  <a:schemeClr val="dk1"/>
                </a:solidFill>
                <a:latin typeface="Avantt SemiBold"/>
              </a:rPr>
              <a:t>Click to edit Master text styles</a:t>
            </a:r>
            <a:endParaRPr b="0" lang="en-US" sz="65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409" name="PlaceHolder 11"/>
          <p:cNvSpPr>
            <a:spLocks noGrp="1"/>
          </p:cNvSpPr>
          <p:nvPr>
            <p:ph type="body"/>
          </p:nvPr>
        </p:nvSpPr>
        <p:spPr>
          <a:xfrm>
            <a:off x="387360" y="13148280"/>
            <a:ext cx="10550160" cy="195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1200" spc="-21" strike="noStrike">
                <a:solidFill>
                  <a:schemeClr val="dk1"/>
                </a:solidFill>
                <a:latin typeface="Avantt Italic"/>
              </a:rPr>
              <a:t>Click to edit Master text styles</a:t>
            </a:r>
            <a:endParaRPr b="0" lang="en-US" sz="12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410" name="PlaceHolder 12"/>
          <p:cNvSpPr>
            <a:spLocks noGrp="1"/>
          </p:cNvSpPr>
          <p:nvPr>
            <p:ph type="body"/>
          </p:nvPr>
        </p:nvSpPr>
        <p:spPr>
          <a:xfrm>
            <a:off x="14085720" y="13044960"/>
            <a:ext cx="3111840" cy="442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2200" spc="-21" strike="noStrike">
                <a:solidFill>
                  <a:schemeClr val="dk1"/>
                </a:solidFill>
                <a:latin typeface="Avantt Italic"/>
              </a:rPr>
              <a:t>Click to edit Master text styles</a:t>
            </a:r>
            <a:endParaRPr b="0" lang="en-US" sz="22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411" name="PlaceHolder 13"/>
          <p:cNvSpPr>
            <a:spLocks noGrp="1"/>
          </p:cNvSpPr>
          <p:nvPr>
            <p:ph type="body"/>
          </p:nvPr>
        </p:nvSpPr>
        <p:spPr>
          <a:xfrm>
            <a:off x="17620200" y="13044960"/>
            <a:ext cx="1300680" cy="442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2200" spc="-21" strike="noStrike">
                <a:solidFill>
                  <a:schemeClr val="dk1"/>
                </a:solidFill>
                <a:latin typeface="Avantt Italic"/>
              </a:rPr>
              <a:t>Click to edit Master text styles</a:t>
            </a:r>
            <a:endParaRPr b="0" lang="en-US" sz="22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412" name="PlaceHolder 14"/>
          <p:cNvSpPr>
            <a:spLocks noGrp="1"/>
          </p:cNvSpPr>
          <p:nvPr>
            <p:ph type="body"/>
          </p:nvPr>
        </p:nvSpPr>
        <p:spPr>
          <a:xfrm>
            <a:off x="19343520" y="13044960"/>
            <a:ext cx="2443680" cy="442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2200" spc="-21" strike="noStrike">
                <a:solidFill>
                  <a:schemeClr val="dk1"/>
                </a:solidFill>
                <a:latin typeface="Avantt Italic"/>
              </a:rPr>
              <a:t>Click to edit Master text styles</a:t>
            </a:r>
            <a:endParaRPr b="0" lang="en-US" sz="22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413" name="PlaceHolder 15"/>
          <p:cNvSpPr>
            <a:spLocks noGrp="1"/>
          </p:cNvSpPr>
          <p:nvPr>
            <p:ph type="body"/>
          </p:nvPr>
        </p:nvSpPr>
        <p:spPr>
          <a:xfrm>
            <a:off x="22192200" y="13044960"/>
            <a:ext cx="1877400" cy="442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2200" spc="-21" strike="noStrike">
                <a:solidFill>
                  <a:schemeClr val="dk1"/>
                </a:solidFill>
                <a:latin typeface="Avantt Italic"/>
              </a:rPr>
              <a:t>Click to edit Master text styles</a:t>
            </a:r>
            <a:endParaRPr b="0" lang="en-US" sz="2200" spc="-1" strike="noStrike">
              <a:solidFill>
                <a:schemeClr val="dk2"/>
              </a:solidFill>
              <a:latin typeface="Avant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35" r:id="rId4"/>
  </p:sldLayoutIdLst>
</p:sldMaster>
</file>

<file path=ppt/slideMasters/slideMaster4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Free-form: Shape 8"/>
          <p:cNvSpPr/>
          <p:nvPr/>
        </p:nvSpPr>
        <p:spPr>
          <a:xfrm>
            <a:off x="8734680" y="9540000"/>
            <a:ext cx="1877760" cy="3779280"/>
          </a:xfrm>
          <a:custGeom>
            <a:avLst/>
            <a:gdLst>
              <a:gd name="textAreaLeft" fmla="*/ 0 w 1877760"/>
              <a:gd name="textAreaRight" fmla="*/ 1878120 w 1877760"/>
              <a:gd name="textAreaTop" fmla="*/ 0 h 3779280"/>
              <a:gd name="textAreaBottom" fmla="*/ 3779640 h 3779280"/>
            </a:gdLst>
            <a:ahLst/>
            <a:rect l="textAreaLeft" t="textAreaTop" r="textAreaRight" b="textAreaBottom"/>
            <a:pathLst>
              <a:path w="1878212" h="3779797">
                <a:moveTo>
                  <a:pt x="865676" y="3779798"/>
                </a:moveTo>
                <a:lnTo>
                  <a:pt x="865676" y="749734"/>
                </a:lnTo>
                <a:lnTo>
                  <a:pt x="1878212" y="749734"/>
                </a:lnTo>
                <a:lnTo>
                  <a:pt x="1878212" y="0"/>
                </a:lnTo>
                <a:lnTo>
                  <a:pt x="749738" y="0"/>
                </a:lnTo>
                <a:lnTo>
                  <a:pt x="0" y="749734"/>
                </a:lnTo>
                <a:lnTo>
                  <a:pt x="0" y="3779798"/>
                </a:lnTo>
                <a:lnTo>
                  <a:pt x="865676" y="3779798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415" name="Free-form: Shape 9"/>
          <p:cNvSpPr/>
          <p:nvPr/>
        </p:nvSpPr>
        <p:spPr>
          <a:xfrm>
            <a:off x="20898720" y="9540000"/>
            <a:ext cx="3102480" cy="3779640"/>
          </a:xfrm>
          <a:custGeom>
            <a:avLst/>
            <a:gdLst>
              <a:gd name="textAreaLeft" fmla="*/ 0 w 3102480"/>
              <a:gd name="textAreaRight" fmla="*/ 3102840 w 3102480"/>
              <a:gd name="textAreaTop" fmla="*/ 0 h 3779640"/>
              <a:gd name="textAreaBottom" fmla="*/ 3780000 h 3779640"/>
            </a:gdLst>
            <a:ahLst/>
            <a:rect l="textAreaLeft" t="textAreaTop" r="textAreaRight" b="textAreaBottom"/>
            <a:pathLst>
              <a:path w="3102912" h="3779898">
                <a:moveTo>
                  <a:pt x="2353070" y="0"/>
                </a:moveTo>
                <a:lnTo>
                  <a:pt x="0" y="0"/>
                </a:lnTo>
                <a:lnTo>
                  <a:pt x="0" y="3779802"/>
                </a:lnTo>
                <a:lnTo>
                  <a:pt x="865780" y="3779802"/>
                </a:lnTo>
                <a:lnTo>
                  <a:pt x="865780" y="749839"/>
                </a:lnTo>
                <a:lnTo>
                  <a:pt x="2237128" y="749839"/>
                </a:lnTo>
                <a:lnTo>
                  <a:pt x="2237128" y="3779899"/>
                </a:lnTo>
                <a:lnTo>
                  <a:pt x="3102912" y="3779899"/>
                </a:lnTo>
                <a:lnTo>
                  <a:pt x="3102912" y="749839"/>
                </a:lnTo>
                <a:lnTo>
                  <a:pt x="2353167" y="101"/>
                </a:lnTo>
                <a:lnTo>
                  <a:pt x="2353070" y="0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416" name="Free-form: Shape 10"/>
          <p:cNvSpPr/>
          <p:nvPr/>
        </p:nvSpPr>
        <p:spPr>
          <a:xfrm>
            <a:off x="16605000" y="9439560"/>
            <a:ext cx="3988080" cy="3980520"/>
          </a:xfrm>
          <a:custGeom>
            <a:avLst/>
            <a:gdLst>
              <a:gd name="textAreaLeft" fmla="*/ 0 w 3988080"/>
              <a:gd name="textAreaRight" fmla="*/ 3988440 w 3988080"/>
              <a:gd name="textAreaTop" fmla="*/ 0 h 3980520"/>
              <a:gd name="textAreaBottom" fmla="*/ 3980880 h 3980520"/>
            </a:gdLst>
            <a:ahLst/>
            <a:rect l="textAreaLeft" t="textAreaTop" r="textAreaRight" b="textAreaBottom"/>
            <a:pathLst>
              <a:path w="3988506" h="3980757">
                <a:moveTo>
                  <a:pt x="2991327" y="2597123"/>
                </a:moveTo>
                <a:cubicBezTo>
                  <a:pt x="2888171" y="2777572"/>
                  <a:pt x="2749046" y="2920562"/>
                  <a:pt x="2573947" y="3026097"/>
                </a:cubicBezTo>
                <a:cubicBezTo>
                  <a:pt x="2398752" y="3131732"/>
                  <a:pt x="2210675" y="3184547"/>
                  <a:pt x="1994252" y="3184547"/>
                </a:cubicBezTo>
                <a:cubicBezTo>
                  <a:pt x="1777833" y="3184547"/>
                  <a:pt x="1581925" y="3131732"/>
                  <a:pt x="1406828" y="3026097"/>
                </a:cubicBezTo>
                <a:cubicBezTo>
                  <a:pt x="1231631" y="2920562"/>
                  <a:pt x="1093791" y="2777572"/>
                  <a:pt x="993310" y="2597123"/>
                </a:cubicBezTo>
                <a:cubicBezTo>
                  <a:pt x="892829" y="2416876"/>
                  <a:pt x="842587" y="2220868"/>
                  <a:pt x="842587" y="1994241"/>
                </a:cubicBezTo>
                <a:cubicBezTo>
                  <a:pt x="842587" y="1767619"/>
                  <a:pt x="892829" y="1564081"/>
                  <a:pt x="993310" y="1383635"/>
                </a:cubicBezTo>
                <a:cubicBezTo>
                  <a:pt x="1093791" y="1203384"/>
                  <a:pt x="1231530" y="1060293"/>
                  <a:pt x="1406828" y="954661"/>
                </a:cubicBezTo>
                <a:cubicBezTo>
                  <a:pt x="1581925" y="849127"/>
                  <a:pt x="1783085" y="796211"/>
                  <a:pt x="1994252" y="796211"/>
                </a:cubicBezTo>
                <a:cubicBezTo>
                  <a:pt x="2205421" y="796211"/>
                  <a:pt x="2398651" y="849127"/>
                  <a:pt x="2573947" y="954661"/>
                </a:cubicBezTo>
                <a:cubicBezTo>
                  <a:pt x="2749046" y="1060293"/>
                  <a:pt x="2888171" y="1203283"/>
                  <a:pt x="2991327" y="1383635"/>
                </a:cubicBezTo>
                <a:cubicBezTo>
                  <a:pt x="3094288" y="1564081"/>
                  <a:pt x="3145916" y="1772672"/>
                  <a:pt x="3145916" y="1994241"/>
                </a:cubicBezTo>
                <a:cubicBezTo>
                  <a:pt x="3145916" y="2215814"/>
                  <a:pt x="3094385" y="2416774"/>
                  <a:pt x="2991327" y="2597123"/>
                </a:cubicBezTo>
                <a:close/>
                <a:moveTo>
                  <a:pt x="266658" y="2999145"/>
                </a:moveTo>
                <a:cubicBezTo>
                  <a:pt x="444531" y="3303260"/>
                  <a:pt x="685327" y="3542868"/>
                  <a:pt x="989444" y="3717965"/>
                </a:cubicBezTo>
                <a:cubicBezTo>
                  <a:pt x="1293363" y="3893061"/>
                  <a:pt x="1628401" y="3980757"/>
                  <a:pt x="1994252" y="3980757"/>
                </a:cubicBezTo>
                <a:cubicBezTo>
                  <a:pt x="2360105" y="3980757"/>
                  <a:pt x="2695040" y="3893061"/>
                  <a:pt x="2999157" y="3717965"/>
                </a:cubicBezTo>
                <a:cubicBezTo>
                  <a:pt x="3303076" y="3542868"/>
                  <a:pt x="3544070" y="3303260"/>
                  <a:pt x="3721846" y="2999145"/>
                </a:cubicBezTo>
                <a:cubicBezTo>
                  <a:pt x="3899617" y="2695126"/>
                  <a:pt x="3988507" y="2360094"/>
                  <a:pt x="3988507" y="1994241"/>
                </a:cubicBezTo>
                <a:cubicBezTo>
                  <a:pt x="3988507" y="1628393"/>
                  <a:pt x="3899617" y="1292172"/>
                  <a:pt x="3721846" y="985479"/>
                </a:cubicBezTo>
                <a:cubicBezTo>
                  <a:pt x="3544070" y="678984"/>
                  <a:pt x="3303175" y="438088"/>
                  <a:pt x="2999157" y="262794"/>
                </a:cubicBezTo>
                <a:cubicBezTo>
                  <a:pt x="2695040" y="87698"/>
                  <a:pt x="2360105" y="0"/>
                  <a:pt x="1994252" y="0"/>
                </a:cubicBezTo>
                <a:cubicBezTo>
                  <a:pt x="1628401" y="0"/>
                  <a:pt x="1293464" y="88885"/>
                  <a:pt x="989444" y="266660"/>
                </a:cubicBezTo>
                <a:cubicBezTo>
                  <a:pt x="685226" y="444430"/>
                  <a:pt x="444433" y="685327"/>
                  <a:pt x="266658" y="989341"/>
                </a:cubicBezTo>
                <a:cubicBezTo>
                  <a:pt x="88887" y="1293457"/>
                  <a:pt x="0" y="1628293"/>
                  <a:pt x="0" y="1994241"/>
                </a:cubicBezTo>
                <a:cubicBezTo>
                  <a:pt x="0" y="2360193"/>
                  <a:pt x="88887" y="2695126"/>
                  <a:pt x="266658" y="2999145"/>
                </a:cubicBez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417" name="Free-form: Shape 11"/>
          <p:cNvSpPr/>
          <p:nvPr/>
        </p:nvSpPr>
        <p:spPr>
          <a:xfrm>
            <a:off x="10743840" y="9439920"/>
            <a:ext cx="3075840" cy="3980160"/>
          </a:xfrm>
          <a:custGeom>
            <a:avLst/>
            <a:gdLst>
              <a:gd name="textAreaLeft" fmla="*/ 0 w 3075840"/>
              <a:gd name="textAreaRight" fmla="*/ 3076200 w 3075840"/>
              <a:gd name="textAreaTop" fmla="*/ 0 h 3980160"/>
              <a:gd name="textAreaBottom" fmla="*/ 3980520 h 3980160"/>
            </a:gdLst>
            <a:ahLst/>
            <a:rect l="textAreaLeft" t="textAreaTop" r="textAreaRight" b="textAreaBottom"/>
            <a:pathLst>
              <a:path w="3076251" h="3980655">
                <a:moveTo>
                  <a:pt x="776794" y="3829837"/>
                </a:moveTo>
                <a:cubicBezTo>
                  <a:pt x="547394" y="3729357"/>
                  <a:pt x="364468" y="3585180"/>
                  <a:pt x="228014" y="3397002"/>
                </a:cubicBezTo>
                <a:cubicBezTo>
                  <a:pt x="91467" y="3208921"/>
                  <a:pt x="15461" y="2983486"/>
                  <a:pt x="0" y="2720692"/>
                </a:cubicBezTo>
                <a:lnTo>
                  <a:pt x="819404" y="2720692"/>
                </a:lnTo>
                <a:cubicBezTo>
                  <a:pt x="834862" y="2901141"/>
                  <a:pt x="909482" y="3044131"/>
                  <a:pt x="1043552" y="3149666"/>
                </a:cubicBezTo>
                <a:cubicBezTo>
                  <a:pt x="1177529" y="3255398"/>
                  <a:pt x="1352723" y="3308116"/>
                  <a:pt x="1569145" y="3308116"/>
                </a:cubicBezTo>
                <a:cubicBezTo>
                  <a:pt x="1785565" y="3308116"/>
                  <a:pt x="1938861" y="3263026"/>
                  <a:pt x="2059954" y="3172852"/>
                </a:cubicBezTo>
                <a:cubicBezTo>
                  <a:pt x="2180946" y="3082778"/>
                  <a:pt x="2241593" y="2965450"/>
                  <a:pt x="2241593" y="2821172"/>
                </a:cubicBezTo>
                <a:cubicBezTo>
                  <a:pt x="2241593" y="2707910"/>
                  <a:pt x="2205422" y="2616349"/>
                  <a:pt x="2133383" y="2546784"/>
                </a:cubicBezTo>
                <a:cubicBezTo>
                  <a:pt x="2061143" y="2477222"/>
                  <a:pt x="1965817" y="2425792"/>
                  <a:pt x="1847398" y="2392199"/>
                </a:cubicBezTo>
                <a:cubicBezTo>
                  <a:pt x="1728786" y="2358707"/>
                  <a:pt x="1587079" y="2323926"/>
                  <a:pt x="1422289" y="2287856"/>
                </a:cubicBezTo>
                <a:cubicBezTo>
                  <a:pt x="1144033" y="2231174"/>
                  <a:pt x="913345" y="2170727"/>
                  <a:pt x="730518" y="2106216"/>
                </a:cubicBezTo>
                <a:cubicBezTo>
                  <a:pt x="547491" y="2041808"/>
                  <a:pt x="390429" y="1934985"/>
                  <a:pt x="258933" y="1785455"/>
                </a:cubicBezTo>
                <a:cubicBezTo>
                  <a:pt x="127536" y="1636021"/>
                  <a:pt x="61837" y="1432584"/>
                  <a:pt x="61837" y="1174845"/>
                </a:cubicBezTo>
                <a:cubicBezTo>
                  <a:pt x="61837" y="942966"/>
                  <a:pt x="122382" y="738143"/>
                  <a:pt x="243475" y="560368"/>
                </a:cubicBezTo>
                <a:cubicBezTo>
                  <a:pt x="364468" y="382597"/>
                  <a:pt x="533322" y="244759"/>
                  <a:pt x="749741" y="146856"/>
                </a:cubicBezTo>
                <a:cubicBezTo>
                  <a:pt x="966164" y="49050"/>
                  <a:pt x="1210823" y="0"/>
                  <a:pt x="1484026" y="0"/>
                </a:cubicBezTo>
                <a:cubicBezTo>
                  <a:pt x="1901405" y="0"/>
                  <a:pt x="2249321" y="100480"/>
                  <a:pt x="2527573" y="301440"/>
                </a:cubicBezTo>
                <a:cubicBezTo>
                  <a:pt x="2805827" y="502401"/>
                  <a:pt x="2965469" y="788381"/>
                  <a:pt x="3006792" y="1159485"/>
                </a:cubicBezTo>
                <a:lnTo>
                  <a:pt x="2164200" y="1159485"/>
                </a:lnTo>
                <a:cubicBezTo>
                  <a:pt x="2138337" y="1010051"/>
                  <a:pt x="2062431" y="887770"/>
                  <a:pt x="1936186" y="792344"/>
                </a:cubicBezTo>
                <a:cubicBezTo>
                  <a:pt x="1809841" y="697019"/>
                  <a:pt x="1656642" y="649354"/>
                  <a:pt x="1476293" y="649354"/>
                </a:cubicBezTo>
                <a:cubicBezTo>
                  <a:pt x="1306250" y="649354"/>
                  <a:pt x="1161870" y="688002"/>
                  <a:pt x="1043455" y="765292"/>
                </a:cubicBezTo>
                <a:cubicBezTo>
                  <a:pt x="924839" y="842586"/>
                  <a:pt x="865680" y="950795"/>
                  <a:pt x="865680" y="1089923"/>
                </a:cubicBezTo>
                <a:cubicBezTo>
                  <a:pt x="865680" y="1193078"/>
                  <a:pt x="900464" y="1274234"/>
                  <a:pt x="970026" y="1333393"/>
                </a:cubicBezTo>
                <a:cubicBezTo>
                  <a:pt x="1039589" y="1392648"/>
                  <a:pt x="1129666" y="1439024"/>
                  <a:pt x="1240551" y="1472520"/>
                </a:cubicBezTo>
                <a:cubicBezTo>
                  <a:pt x="1351337" y="1506110"/>
                  <a:pt x="1489075" y="1538216"/>
                  <a:pt x="1654067" y="1569134"/>
                </a:cubicBezTo>
                <a:cubicBezTo>
                  <a:pt x="1942627" y="1625913"/>
                  <a:pt x="2182236" y="1687750"/>
                  <a:pt x="2372891" y="1754637"/>
                </a:cubicBezTo>
                <a:cubicBezTo>
                  <a:pt x="2563446" y="1821621"/>
                  <a:pt x="2728438" y="1932408"/>
                  <a:pt x="2867566" y="2086993"/>
                </a:cubicBezTo>
                <a:cubicBezTo>
                  <a:pt x="3006690" y="2241578"/>
                  <a:pt x="3076252" y="2452945"/>
                  <a:pt x="3076252" y="2720793"/>
                </a:cubicBezTo>
                <a:cubicBezTo>
                  <a:pt x="3076252" y="2963075"/>
                  <a:pt x="3011744" y="3180681"/>
                  <a:pt x="2883020" y="3373913"/>
                </a:cubicBezTo>
                <a:cubicBezTo>
                  <a:pt x="2754101" y="3567144"/>
                  <a:pt x="2575040" y="3716675"/>
                  <a:pt x="2345839" y="3822210"/>
                </a:cubicBezTo>
                <a:cubicBezTo>
                  <a:pt x="2116436" y="3927744"/>
                  <a:pt x="1855030" y="3980656"/>
                  <a:pt x="1561218" y="3980656"/>
                </a:cubicBezTo>
                <a:cubicBezTo>
                  <a:pt x="1267404" y="3980656"/>
                  <a:pt x="1005898" y="3930418"/>
                  <a:pt x="776696" y="3829938"/>
                </a:cubicBezTo>
                <a:lnTo>
                  <a:pt x="776794" y="3829837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418" name="Free-form: Shape 12"/>
          <p:cNvSpPr/>
          <p:nvPr/>
        </p:nvSpPr>
        <p:spPr>
          <a:xfrm>
            <a:off x="4446000" y="9439560"/>
            <a:ext cx="3826080" cy="3980520"/>
          </a:xfrm>
          <a:custGeom>
            <a:avLst/>
            <a:gdLst>
              <a:gd name="textAreaLeft" fmla="*/ 0 w 3826080"/>
              <a:gd name="textAreaRight" fmla="*/ 3826440 w 3826080"/>
              <a:gd name="textAreaTop" fmla="*/ 0 h 3980520"/>
              <a:gd name="textAreaBottom" fmla="*/ 3980880 h 3980520"/>
            </a:gdLst>
            <a:ahLst/>
            <a:rect l="textAreaLeft" t="textAreaTop" r="textAreaRight" b="textAreaBottom"/>
            <a:pathLst>
              <a:path w="3826289" h="3980757">
                <a:moveTo>
                  <a:pt x="905911" y="1515033"/>
                </a:moveTo>
                <a:cubicBezTo>
                  <a:pt x="927016" y="1454881"/>
                  <a:pt x="951988" y="1396716"/>
                  <a:pt x="981618" y="1341125"/>
                </a:cubicBezTo>
                <a:cubicBezTo>
                  <a:pt x="1084676" y="1147893"/>
                  <a:pt x="1223804" y="998460"/>
                  <a:pt x="1398998" y="892828"/>
                </a:cubicBezTo>
                <a:cubicBezTo>
                  <a:pt x="1574095" y="787294"/>
                  <a:pt x="1767328" y="734378"/>
                  <a:pt x="1978697" y="734378"/>
                </a:cubicBezTo>
                <a:cubicBezTo>
                  <a:pt x="2153794" y="734378"/>
                  <a:pt x="2312343" y="769162"/>
                  <a:pt x="2454145" y="838724"/>
                </a:cubicBezTo>
                <a:cubicBezTo>
                  <a:pt x="2595848" y="908286"/>
                  <a:pt x="2710399" y="1002326"/>
                  <a:pt x="2798098" y="1120841"/>
                </a:cubicBezTo>
                <a:cubicBezTo>
                  <a:pt x="2885695" y="1239454"/>
                  <a:pt x="2934551" y="1370852"/>
                  <a:pt x="2944954" y="1515033"/>
                </a:cubicBezTo>
                <a:lnTo>
                  <a:pt x="905911" y="1515033"/>
                </a:lnTo>
                <a:close/>
                <a:moveTo>
                  <a:pt x="3826192" y="1831931"/>
                </a:moveTo>
                <a:cubicBezTo>
                  <a:pt x="3826192" y="1491843"/>
                  <a:pt x="3745035" y="1182674"/>
                  <a:pt x="3582720" y="904322"/>
                </a:cubicBezTo>
                <a:cubicBezTo>
                  <a:pt x="3420403" y="626071"/>
                  <a:pt x="3198732" y="405787"/>
                  <a:pt x="2918003" y="243474"/>
                </a:cubicBezTo>
                <a:cubicBezTo>
                  <a:pt x="2637072" y="81156"/>
                  <a:pt x="2324035" y="0"/>
                  <a:pt x="1978794" y="0"/>
                </a:cubicBezTo>
                <a:cubicBezTo>
                  <a:pt x="1633553" y="0"/>
                  <a:pt x="1301095" y="88889"/>
                  <a:pt x="997176" y="266660"/>
                </a:cubicBezTo>
                <a:cubicBezTo>
                  <a:pt x="693059" y="444434"/>
                  <a:pt x="450873" y="689290"/>
                  <a:pt x="270524" y="1000940"/>
                </a:cubicBezTo>
                <a:cubicBezTo>
                  <a:pt x="90074" y="1312784"/>
                  <a:pt x="0" y="1656735"/>
                  <a:pt x="0" y="2032892"/>
                </a:cubicBezTo>
                <a:cubicBezTo>
                  <a:pt x="0" y="2388437"/>
                  <a:pt x="83731" y="2715739"/>
                  <a:pt x="251200" y="3014606"/>
                </a:cubicBezTo>
                <a:cubicBezTo>
                  <a:pt x="418569" y="3313567"/>
                  <a:pt x="650546" y="3549308"/>
                  <a:pt x="946934" y="3721829"/>
                </a:cubicBezTo>
                <a:cubicBezTo>
                  <a:pt x="1243225" y="3894449"/>
                  <a:pt x="1576871" y="3980758"/>
                  <a:pt x="1947879" y="3980758"/>
                </a:cubicBezTo>
                <a:cubicBezTo>
                  <a:pt x="2257050" y="3980758"/>
                  <a:pt x="2539165" y="3925368"/>
                  <a:pt x="2794332" y="3814581"/>
                </a:cubicBezTo>
                <a:cubicBezTo>
                  <a:pt x="3049398" y="3703795"/>
                  <a:pt x="3261955" y="3549211"/>
                  <a:pt x="3431998" y="3350827"/>
                </a:cubicBezTo>
                <a:cubicBezTo>
                  <a:pt x="3602045" y="3152542"/>
                  <a:pt x="3717982" y="2929583"/>
                  <a:pt x="3779816" y="2682247"/>
                </a:cubicBezTo>
                <a:lnTo>
                  <a:pt x="2929497" y="2682247"/>
                </a:lnTo>
                <a:cubicBezTo>
                  <a:pt x="2877869" y="2852289"/>
                  <a:pt x="2767182" y="2988940"/>
                  <a:pt x="2597136" y="3091896"/>
                </a:cubicBezTo>
                <a:cubicBezTo>
                  <a:pt x="2427093" y="3195052"/>
                  <a:pt x="2228608" y="3246480"/>
                  <a:pt x="2001984" y="3246480"/>
                </a:cubicBezTo>
                <a:cubicBezTo>
                  <a:pt x="1775356" y="3246480"/>
                  <a:pt x="1580737" y="3195052"/>
                  <a:pt x="1402962" y="3091896"/>
                </a:cubicBezTo>
                <a:cubicBezTo>
                  <a:pt x="1225190" y="2988838"/>
                  <a:pt x="1084676" y="2843373"/>
                  <a:pt x="981719" y="2655195"/>
                </a:cubicBezTo>
                <a:cubicBezTo>
                  <a:pt x="909874" y="2524192"/>
                  <a:pt x="863599" y="2378329"/>
                  <a:pt x="841896" y="2218492"/>
                </a:cubicBezTo>
                <a:lnTo>
                  <a:pt x="3795374" y="2218492"/>
                </a:lnTo>
                <a:cubicBezTo>
                  <a:pt x="3815886" y="2069059"/>
                  <a:pt x="3826289" y="1940241"/>
                  <a:pt x="3826289" y="1832028"/>
                </a:cubicBezTo>
                <a:lnTo>
                  <a:pt x="3826192" y="1831931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419" name="Free-form: Shape 13"/>
          <p:cNvSpPr/>
          <p:nvPr/>
        </p:nvSpPr>
        <p:spPr>
          <a:xfrm>
            <a:off x="13940640" y="8535240"/>
            <a:ext cx="2589120" cy="4784400"/>
          </a:xfrm>
          <a:custGeom>
            <a:avLst/>
            <a:gdLst>
              <a:gd name="textAreaLeft" fmla="*/ 0 w 2589120"/>
              <a:gd name="textAreaRight" fmla="*/ 2589480 w 2589120"/>
              <a:gd name="textAreaTop" fmla="*/ 0 h 4784400"/>
              <a:gd name="textAreaBottom" fmla="*/ 4784760 h 4784400"/>
            </a:gdLst>
            <a:ahLst/>
            <a:rect l="textAreaLeft" t="textAreaTop" r="textAreaRight" b="textAreaBottom"/>
            <a:pathLst>
              <a:path w="2589508" h="4784600">
                <a:moveTo>
                  <a:pt x="2589509" y="1004900"/>
                </a:moveTo>
                <a:lnTo>
                  <a:pt x="2589509" y="1754638"/>
                </a:lnTo>
                <a:lnTo>
                  <a:pt x="2589407" y="1754638"/>
                </a:lnTo>
                <a:lnTo>
                  <a:pt x="1576871" y="1754638"/>
                </a:lnTo>
                <a:lnTo>
                  <a:pt x="1576871" y="4034862"/>
                </a:lnTo>
                <a:lnTo>
                  <a:pt x="2589407" y="4034862"/>
                </a:lnTo>
                <a:lnTo>
                  <a:pt x="2589407" y="4784601"/>
                </a:lnTo>
                <a:lnTo>
                  <a:pt x="1460929" y="4784601"/>
                </a:lnTo>
                <a:lnTo>
                  <a:pt x="711192" y="4034862"/>
                </a:lnTo>
                <a:lnTo>
                  <a:pt x="711192" y="1754638"/>
                </a:lnTo>
                <a:lnTo>
                  <a:pt x="0" y="1754638"/>
                </a:lnTo>
                <a:lnTo>
                  <a:pt x="0" y="1004900"/>
                </a:lnTo>
                <a:lnTo>
                  <a:pt x="711192" y="1004900"/>
                </a:lnTo>
                <a:lnTo>
                  <a:pt x="711192" y="0"/>
                </a:lnTo>
                <a:lnTo>
                  <a:pt x="1576968" y="0"/>
                </a:lnTo>
                <a:lnTo>
                  <a:pt x="1576968" y="1004900"/>
                </a:lnTo>
                <a:lnTo>
                  <a:pt x="2589509" y="1004900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420" name="Free-form: Shape 14"/>
          <p:cNvSpPr/>
          <p:nvPr/>
        </p:nvSpPr>
        <p:spPr>
          <a:xfrm>
            <a:off x="380880" y="8242200"/>
            <a:ext cx="4455000" cy="5077080"/>
          </a:xfrm>
          <a:custGeom>
            <a:avLst/>
            <a:gdLst>
              <a:gd name="textAreaLeft" fmla="*/ 0 w 4455000"/>
              <a:gd name="textAreaRight" fmla="*/ 4455360 w 4455000"/>
              <a:gd name="textAreaTop" fmla="*/ 0 h 5077080"/>
              <a:gd name="textAreaBottom" fmla="*/ 5077440 h 5077080"/>
            </a:gdLst>
            <a:ahLst/>
            <a:rect l="textAreaLeft" t="textAreaTop" r="textAreaRight" b="textAreaBottom"/>
            <a:pathLst>
              <a:path w="4455236" h="5077617">
                <a:moveTo>
                  <a:pt x="3732547" y="0"/>
                </a:moveTo>
                <a:lnTo>
                  <a:pt x="4455236" y="0"/>
                </a:lnTo>
                <a:lnTo>
                  <a:pt x="4455236" y="692757"/>
                </a:lnTo>
                <a:lnTo>
                  <a:pt x="2673239" y="5077618"/>
                </a:lnTo>
                <a:lnTo>
                  <a:pt x="1782987" y="5077618"/>
                </a:lnTo>
                <a:lnTo>
                  <a:pt x="0" y="690479"/>
                </a:lnTo>
                <a:lnTo>
                  <a:pt x="0" y="0"/>
                </a:lnTo>
                <a:lnTo>
                  <a:pt x="723679" y="0"/>
                </a:lnTo>
                <a:lnTo>
                  <a:pt x="2228111" y="3889294"/>
                </a:lnTo>
                <a:lnTo>
                  <a:pt x="3732547" y="0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421" name="Free-form: Shape 15"/>
          <p:cNvSpPr/>
          <p:nvPr/>
        </p:nvSpPr>
        <p:spPr>
          <a:xfrm>
            <a:off x="380880" y="381240"/>
            <a:ext cx="1739520" cy="1739520"/>
          </a:xfrm>
          <a:custGeom>
            <a:avLst/>
            <a:gdLst>
              <a:gd name="textAreaLeft" fmla="*/ 0 w 1739520"/>
              <a:gd name="textAreaRight" fmla="*/ 1739880 w 1739520"/>
              <a:gd name="textAreaTop" fmla="*/ 0 h 1739520"/>
              <a:gd name="textAreaBottom" fmla="*/ 1739880 h 1739520"/>
            </a:gdLst>
            <a:ahLst/>
            <a:rect l="textAreaLeft" t="textAreaTop" r="textAreaRight" b="textAreaBottom"/>
            <a:pathLst>
              <a:path w="1739793" h="1739788">
                <a:moveTo>
                  <a:pt x="0" y="1739788"/>
                </a:moveTo>
                <a:lnTo>
                  <a:pt x="0" y="1391831"/>
                </a:lnTo>
                <a:lnTo>
                  <a:pt x="1391835" y="0"/>
                </a:lnTo>
                <a:lnTo>
                  <a:pt x="1739793" y="0"/>
                </a:lnTo>
                <a:lnTo>
                  <a:pt x="1739793" y="217476"/>
                </a:lnTo>
                <a:lnTo>
                  <a:pt x="217474" y="1739788"/>
                </a:lnTo>
                <a:lnTo>
                  <a:pt x="0" y="1739788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422" name="Free-form: Shape 16"/>
          <p:cNvSpPr/>
          <p:nvPr/>
        </p:nvSpPr>
        <p:spPr>
          <a:xfrm>
            <a:off x="380880" y="381240"/>
            <a:ext cx="1043640" cy="1043640"/>
          </a:xfrm>
          <a:custGeom>
            <a:avLst/>
            <a:gdLst>
              <a:gd name="textAreaLeft" fmla="*/ 0 w 1043640"/>
              <a:gd name="textAreaRight" fmla="*/ 1044000 w 1043640"/>
              <a:gd name="textAreaTop" fmla="*/ 0 h 1043640"/>
              <a:gd name="textAreaBottom" fmla="*/ 1044000 h 1043640"/>
            </a:gdLst>
            <a:ahLst/>
            <a:rect l="textAreaLeft" t="textAreaTop" r="textAreaRight" b="textAreaBottom"/>
            <a:pathLst>
              <a:path w="1043875" h="1043874">
                <a:moveTo>
                  <a:pt x="0" y="695918"/>
                </a:moveTo>
                <a:lnTo>
                  <a:pt x="0" y="1043874"/>
                </a:lnTo>
                <a:lnTo>
                  <a:pt x="217474" y="1043874"/>
                </a:lnTo>
                <a:lnTo>
                  <a:pt x="1043876" y="217476"/>
                </a:lnTo>
                <a:lnTo>
                  <a:pt x="1043876" y="0"/>
                </a:lnTo>
                <a:lnTo>
                  <a:pt x="695917" y="0"/>
                </a:lnTo>
                <a:lnTo>
                  <a:pt x="0" y="695918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423" name="Free-form: Shape 17"/>
          <p:cNvSpPr/>
          <p:nvPr/>
        </p:nvSpPr>
        <p:spPr>
          <a:xfrm>
            <a:off x="380880" y="381240"/>
            <a:ext cx="347760" cy="347760"/>
          </a:xfrm>
          <a:custGeom>
            <a:avLst/>
            <a:gdLst>
              <a:gd name="textAreaLeft" fmla="*/ 0 w 347760"/>
              <a:gd name="textAreaRight" fmla="*/ 348120 w 347760"/>
              <a:gd name="textAreaTop" fmla="*/ 0 h 347760"/>
              <a:gd name="textAreaBottom" fmla="*/ 348120 h 347760"/>
            </a:gdLst>
            <a:ahLst/>
            <a:rect l="textAreaLeft" t="textAreaTop" r="textAreaRight" b="textAreaBottom"/>
            <a:pathLst>
              <a:path w="347958" h="347956">
                <a:moveTo>
                  <a:pt x="0" y="0"/>
                </a:moveTo>
                <a:lnTo>
                  <a:pt x="0" y="347957"/>
                </a:lnTo>
                <a:lnTo>
                  <a:pt x="217474" y="347957"/>
                </a:lnTo>
                <a:lnTo>
                  <a:pt x="347959" y="217476"/>
                </a:lnTo>
                <a:lnTo>
                  <a:pt x="347959" y="0"/>
                </a:lnTo>
                <a:lnTo>
                  <a:pt x="0" y="0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37" r:id="rId2"/>
  </p:sldLayoutIdLst>
</p:sldMaster>
</file>

<file path=ppt/slideMasters/slideMaster4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2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dt" idx="121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5" name="PlaceHolder 2"/>
          <p:cNvSpPr>
            <a:spLocks noGrp="1"/>
          </p:cNvSpPr>
          <p:nvPr>
            <p:ph type="ftr" idx="122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6" name="PlaceHolder 3"/>
          <p:cNvSpPr>
            <a:spLocks noGrp="1"/>
          </p:cNvSpPr>
          <p:nvPr>
            <p:ph type="sldNum" idx="123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E57B0F3A-5915-46E1-90E1-2394BD74F2C7}" type="slidenum">
              <a:rPr b="0" lang="fi-FI" sz="1400" spc="-1" strike="noStrike">
                <a:solidFill>
                  <a:schemeClr val="dk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27" name="Graphic 1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  <p:sp>
        <p:nvSpPr>
          <p:cNvPr id="428" name="PlaceHolder 4"/>
          <p:cNvSpPr>
            <a:spLocks noGrp="1"/>
          </p:cNvSpPr>
          <p:nvPr>
            <p:ph type="title"/>
          </p:nvPr>
        </p:nvSpPr>
        <p:spPr>
          <a:xfrm>
            <a:off x="387360" y="2799000"/>
            <a:ext cx="23670720" cy="2126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77000"/>
              </a:lnSpc>
              <a:buNone/>
            </a:pPr>
            <a:r>
              <a:rPr b="0" lang="en-US" sz="7000" spc="-202" strike="noStrike">
                <a:solidFill>
                  <a:schemeClr val="dk2"/>
                </a:solidFill>
                <a:latin typeface="Avantt SemiBold"/>
              </a:rPr>
              <a:t>Click to edit Master title style</a:t>
            </a:r>
            <a:endParaRPr b="0" lang="en-US" sz="7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429" name="PlaceHolder 5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380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3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000" spc="-1" strike="noStrike">
                <a:solidFill>
                  <a:schemeClr val="dk2"/>
                </a:solidFill>
                <a:latin typeface="Avantt"/>
              </a:rPr>
              <a:t>Click to edit the outline text format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  <a:p>
            <a:pPr lvl="1" marL="864000" indent="-324000">
              <a:lnSpc>
                <a:spcPct val="93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4000" spc="-1" strike="noStrike">
                <a:solidFill>
                  <a:schemeClr val="dk2"/>
                </a:solidFill>
                <a:latin typeface="Avantt"/>
              </a:rPr>
              <a:t>Second Outline Level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  <a:p>
            <a:pPr lvl="2" marL="1296000" indent="-288000"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000" spc="-1" strike="noStrike">
                <a:solidFill>
                  <a:schemeClr val="dk2"/>
                </a:solidFill>
                <a:latin typeface="Avantt"/>
              </a:rPr>
              <a:t>Third Outline Level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  <a:p>
            <a:pPr lvl="3" marL="1728000" indent="-216000">
              <a:lnSpc>
                <a:spcPct val="93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4000" spc="-1" strike="noStrike">
                <a:solidFill>
                  <a:schemeClr val="dk2"/>
                </a:solidFill>
                <a:latin typeface="Avantt"/>
              </a:rPr>
              <a:t>Fourth Outline Level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  <a:p>
            <a:pPr lvl="4" marL="2160000" indent="-216000">
              <a:lnSpc>
                <a:spcPct val="93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2"/>
                </a:solidFill>
                <a:latin typeface="Avantt"/>
              </a:rPr>
              <a:t>Fifth Outline Level</a:t>
            </a:r>
            <a:endParaRPr b="0" lang="en-US" sz="2000" spc="-1" strike="noStrike">
              <a:solidFill>
                <a:schemeClr val="dk2"/>
              </a:solidFill>
              <a:latin typeface="Avantt"/>
            </a:endParaRPr>
          </a:p>
          <a:p>
            <a:pPr lvl="5" marL="2592000" indent="-216000">
              <a:lnSpc>
                <a:spcPct val="93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2"/>
                </a:solidFill>
                <a:latin typeface="Avantt"/>
              </a:rPr>
              <a:t>Sixth Outline Level</a:t>
            </a:r>
            <a:endParaRPr b="0" lang="en-US" sz="2000" spc="-1" strike="noStrike">
              <a:solidFill>
                <a:schemeClr val="dk2"/>
              </a:solidFill>
              <a:latin typeface="Avantt"/>
            </a:endParaRPr>
          </a:p>
          <a:p>
            <a:pPr lvl="6" marL="3024000" indent="-216000">
              <a:lnSpc>
                <a:spcPct val="93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2"/>
                </a:solidFill>
                <a:latin typeface="Avantt"/>
              </a:rPr>
              <a:t>Seventh Outline Level</a:t>
            </a:r>
            <a:endParaRPr b="0" lang="en-US" sz="2000" spc="-1" strike="noStrike">
              <a:solidFill>
                <a:schemeClr val="dk2"/>
              </a:solidFill>
              <a:latin typeface="Avant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39" r:id="rId4"/>
  </p:sldLayoutIdLst>
</p:sldMaster>
</file>

<file path=ppt/slideMasters/slideMaster4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2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laceHolder 1"/>
          <p:cNvSpPr>
            <a:spLocks noGrp="1"/>
          </p:cNvSpPr>
          <p:nvPr>
            <p:ph type="dt" idx="124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1" name="PlaceHolder 2"/>
          <p:cNvSpPr>
            <a:spLocks noGrp="1"/>
          </p:cNvSpPr>
          <p:nvPr>
            <p:ph type="ftr" idx="125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2" name="PlaceHolder 3"/>
          <p:cNvSpPr>
            <a:spLocks noGrp="1"/>
          </p:cNvSpPr>
          <p:nvPr>
            <p:ph type="sldNum" idx="126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8FC363C4-4355-4107-8D7A-2E19DCC6CC99}" type="slidenum">
              <a:rPr b="0" lang="fi-FI" sz="1400" spc="-1" strike="noStrike">
                <a:solidFill>
                  <a:schemeClr val="dk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33" name="Graphic 1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  <p:sp>
        <p:nvSpPr>
          <p:cNvPr id="434" name="PlaceHolder 4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380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3600" spc="-1" strike="noStrike">
                <a:solidFill>
                  <a:schemeClr val="dk1"/>
                </a:solidFill>
                <a:latin typeface="Avantt"/>
              </a:rPr>
              <a:t>Click to edit the title text format</a:t>
            </a:r>
            <a:endParaRPr b="0" lang="en-US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435" name="PlaceHolder 5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380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3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000" spc="-1" strike="noStrike">
                <a:solidFill>
                  <a:schemeClr val="dk2"/>
                </a:solidFill>
                <a:latin typeface="Avantt"/>
              </a:rPr>
              <a:t>Click to edit the outline text format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  <a:p>
            <a:pPr lvl="1" marL="864000" indent="-324000">
              <a:lnSpc>
                <a:spcPct val="93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4000" spc="-1" strike="noStrike">
                <a:solidFill>
                  <a:schemeClr val="dk2"/>
                </a:solidFill>
                <a:latin typeface="Avantt"/>
              </a:rPr>
              <a:t>Second Outline Level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  <a:p>
            <a:pPr lvl="2" marL="1296000" indent="-288000"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000" spc="-1" strike="noStrike">
                <a:solidFill>
                  <a:schemeClr val="dk2"/>
                </a:solidFill>
                <a:latin typeface="Avantt"/>
              </a:rPr>
              <a:t>Third Outline Level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  <a:p>
            <a:pPr lvl="3" marL="1728000" indent="-216000">
              <a:lnSpc>
                <a:spcPct val="93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4000" spc="-1" strike="noStrike">
                <a:solidFill>
                  <a:schemeClr val="dk2"/>
                </a:solidFill>
                <a:latin typeface="Avantt"/>
              </a:rPr>
              <a:t>Fourth Outline Level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  <a:p>
            <a:pPr lvl="4" marL="2160000" indent="-216000">
              <a:lnSpc>
                <a:spcPct val="93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2"/>
                </a:solidFill>
                <a:latin typeface="Avantt"/>
              </a:rPr>
              <a:t>Fifth Outline Level</a:t>
            </a:r>
            <a:endParaRPr b="0" lang="en-US" sz="2000" spc="-1" strike="noStrike">
              <a:solidFill>
                <a:schemeClr val="dk2"/>
              </a:solidFill>
              <a:latin typeface="Avantt"/>
            </a:endParaRPr>
          </a:p>
          <a:p>
            <a:pPr lvl="5" marL="2592000" indent="-216000">
              <a:lnSpc>
                <a:spcPct val="93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2"/>
                </a:solidFill>
                <a:latin typeface="Avantt"/>
              </a:rPr>
              <a:t>Sixth Outline Level</a:t>
            </a:r>
            <a:endParaRPr b="0" lang="en-US" sz="2000" spc="-1" strike="noStrike">
              <a:solidFill>
                <a:schemeClr val="dk2"/>
              </a:solidFill>
              <a:latin typeface="Avantt"/>
            </a:endParaRPr>
          </a:p>
          <a:p>
            <a:pPr lvl="6" marL="3024000" indent="-216000">
              <a:lnSpc>
                <a:spcPct val="93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2"/>
                </a:solidFill>
                <a:latin typeface="Avantt"/>
              </a:rPr>
              <a:t>Seventh Outline Level</a:t>
            </a:r>
            <a:endParaRPr b="0" lang="en-US" sz="2000" spc="-1" strike="noStrike">
              <a:solidFill>
                <a:schemeClr val="dk2"/>
              </a:solidFill>
              <a:latin typeface="Avant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1" r:id="rId4"/>
  </p:sldLayoutIdLst>
</p:sldMaster>
</file>

<file path=ppt/slideMasters/slideMaster4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laceHolder 1"/>
          <p:cNvSpPr>
            <a:spLocks noGrp="1"/>
          </p:cNvSpPr>
          <p:nvPr>
            <p:ph type="title"/>
          </p:nvPr>
        </p:nvSpPr>
        <p:spPr>
          <a:xfrm>
            <a:off x="296280" y="1959120"/>
            <a:ext cx="23469480" cy="457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 defTabSz="1828800">
              <a:lnSpc>
                <a:spcPct val="77000"/>
              </a:lnSpc>
              <a:buNone/>
            </a:pPr>
            <a:r>
              <a:rPr b="0" lang="en-GB" sz="35000" spc="-2002" strike="noStrike">
                <a:solidFill>
                  <a:schemeClr val="dk2"/>
                </a:solidFill>
                <a:latin typeface="Avantt SemiBold"/>
              </a:rPr>
              <a:t>Add title</a:t>
            </a:r>
            <a:endParaRPr b="0" lang="en-US" sz="35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437" name="PlaceHolder 2"/>
          <p:cNvSpPr>
            <a:spLocks noGrp="1"/>
          </p:cNvSpPr>
          <p:nvPr>
            <p:ph type="dt" idx="127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8" name="PlaceHolder 3"/>
          <p:cNvSpPr>
            <a:spLocks noGrp="1"/>
          </p:cNvSpPr>
          <p:nvPr>
            <p:ph type="ftr" idx="128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9" name="PlaceHolder 4"/>
          <p:cNvSpPr>
            <a:spLocks noGrp="1"/>
          </p:cNvSpPr>
          <p:nvPr>
            <p:ph type="sldNum" idx="129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89830CDD-0F29-420A-AC66-38664DBD1624}" type="slidenum">
              <a:rPr b="0" lang="fi-FI" sz="1400" spc="-1" strike="noStrike">
                <a:solidFill>
                  <a:schemeClr val="dk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40" name="Graphic 3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  <p:sp>
        <p:nvSpPr>
          <p:cNvPr id="441" name="PlaceHolder 5"/>
          <p:cNvSpPr>
            <a:spLocks noGrp="1"/>
          </p:cNvSpPr>
          <p:nvPr>
            <p:ph type="body"/>
          </p:nvPr>
        </p:nvSpPr>
        <p:spPr>
          <a:xfrm>
            <a:off x="387360" y="9827280"/>
            <a:ext cx="23530320" cy="249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 defTabSz="1828800">
              <a:lnSpc>
                <a:spcPct val="77000"/>
              </a:lnSpc>
              <a:buNone/>
              <a:tabLst>
                <a:tab algn="l" pos="0"/>
              </a:tabLst>
            </a:pPr>
            <a:r>
              <a:rPr b="0" lang="en-US" sz="9000" spc="-301" strike="noStrike">
                <a:solidFill>
                  <a:schemeClr val="dk1"/>
                </a:solidFill>
                <a:latin typeface="Avantt SemiBold"/>
              </a:rPr>
              <a:t>Click to edit Master text styles</a:t>
            </a:r>
            <a:endParaRPr b="0" lang="en-US" sz="9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442" name="PlaceHolder 6"/>
          <p:cNvSpPr>
            <a:spLocks noGrp="1"/>
          </p:cNvSpPr>
          <p:nvPr>
            <p:ph type="body"/>
          </p:nvPr>
        </p:nvSpPr>
        <p:spPr>
          <a:xfrm>
            <a:off x="389160" y="12521520"/>
            <a:ext cx="5157360" cy="83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2200" spc="-1" strike="noStrike" u="sng">
                <a:solidFill>
                  <a:schemeClr val="dk1"/>
                </a:solidFill>
                <a:uFillTx/>
                <a:latin typeface="Avantt"/>
              </a:rPr>
              <a:t>LinkedIn</a:t>
            </a:r>
            <a:endParaRPr b="0" lang="en-US" sz="22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443" name="PlaceHolder 7"/>
          <p:cNvSpPr>
            <a:spLocks noGrp="1"/>
          </p:cNvSpPr>
          <p:nvPr>
            <p:ph type="body"/>
          </p:nvPr>
        </p:nvSpPr>
        <p:spPr>
          <a:xfrm>
            <a:off x="5824440" y="12521520"/>
            <a:ext cx="5157360" cy="83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algn="ct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2200" spc="-1" strike="noStrike" u="sng">
                <a:solidFill>
                  <a:schemeClr val="dk1"/>
                </a:solidFill>
                <a:uFillTx/>
                <a:latin typeface="Avantt"/>
              </a:rPr>
              <a:t>Facebook</a:t>
            </a:r>
            <a:endParaRPr b="0" lang="en-US" sz="22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444" name="PlaceHolder 8"/>
          <p:cNvSpPr>
            <a:spLocks noGrp="1"/>
          </p:cNvSpPr>
          <p:nvPr>
            <p:ph type="body"/>
          </p:nvPr>
        </p:nvSpPr>
        <p:spPr>
          <a:xfrm>
            <a:off x="13400640" y="12521520"/>
            <a:ext cx="5157360" cy="83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algn="ct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2200" spc="-1" strike="noStrike" u="sng">
                <a:solidFill>
                  <a:schemeClr val="dk1"/>
                </a:solidFill>
                <a:uFillTx/>
                <a:latin typeface="Avantt"/>
              </a:rPr>
              <a:t>Instagram</a:t>
            </a:r>
            <a:endParaRPr b="0" lang="en-US" sz="22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445" name="PlaceHolder 9"/>
          <p:cNvSpPr>
            <a:spLocks noGrp="1"/>
          </p:cNvSpPr>
          <p:nvPr>
            <p:ph type="body"/>
          </p:nvPr>
        </p:nvSpPr>
        <p:spPr>
          <a:xfrm>
            <a:off x="18900720" y="12521520"/>
            <a:ext cx="5157360" cy="83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algn="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2200" spc="-1" strike="noStrike" u="sng">
                <a:solidFill>
                  <a:schemeClr val="dk1"/>
                </a:solidFill>
                <a:uFillTx/>
                <a:latin typeface="Avantt"/>
              </a:rPr>
              <a:t>Youtube</a:t>
            </a:r>
            <a:endParaRPr b="0" lang="en-US" sz="2200" spc="-1" strike="noStrike">
              <a:solidFill>
                <a:schemeClr val="dk2"/>
              </a:solidFill>
              <a:latin typeface="Avant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3" r:id="rId4"/>
  </p:sldLayoutIdLst>
</p:sldMaster>
</file>

<file path=ppt/slideMasters/slideMaster4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title"/>
          </p:nvPr>
        </p:nvSpPr>
        <p:spPr>
          <a:xfrm>
            <a:off x="296280" y="1959120"/>
            <a:ext cx="23469480" cy="457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 defTabSz="1828800">
              <a:lnSpc>
                <a:spcPct val="77000"/>
              </a:lnSpc>
              <a:buNone/>
            </a:pPr>
            <a:r>
              <a:rPr b="0" lang="en-GB" sz="35000" spc="-2002" strike="noStrike">
                <a:solidFill>
                  <a:schemeClr val="dk2"/>
                </a:solidFill>
                <a:latin typeface="Avantt SemiBold"/>
              </a:rPr>
              <a:t>Add title</a:t>
            </a:r>
            <a:endParaRPr b="0" lang="en-US" sz="35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447" name="PlaceHolder 2"/>
          <p:cNvSpPr>
            <a:spLocks noGrp="1"/>
          </p:cNvSpPr>
          <p:nvPr>
            <p:ph type="dt" idx="130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8" name="PlaceHolder 3"/>
          <p:cNvSpPr>
            <a:spLocks noGrp="1"/>
          </p:cNvSpPr>
          <p:nvPr>
            <p:ph type="ftr" idx="131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9" name="PlaceHolder 4"/>
          <p:cNvSpPr>
            <a:spLocks noGrp="1"/>
          </p:cNvSpPr>
          <p:nvPr>
            <p:ph type="sldNum" idx="132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D927E252-DE43-43E6-9248-FF88BF58F320}" type="slidenum">
              <a:rPr b="0" lang="fi-FI" sz="1400" spc="-1" strike="noStrike">
                <a:solidFill>
                  <a:schemeClr val="dk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50" name="Graphic 3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  <p:sp>
        <p:nvSpPr>
          <p:cNvPr id="451" name="PlaceHolder 5"/>
          <p:cNvSpPr>
            <a:spLocks noGrp="1"/>
          </p:cNvSpPr>
          <p:nvPr>
            <p:ph type="body"/>
          </p:nvPr>
        </p:nvSpPr>
        <p:spPr>
          <a:xfrm>
            <a:off x="387360" y="9827280"/>
            <a:ext cx="23530320" cy="249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 defTabSz="1828800">
              <a:lnSpc>
                <a:spcPct val="77000"/>
              </a:lnSpc>
              <a:buNone/>
              <a:tabLst>
                <a:tab algn="l" pos="0"/>
              </a:tabLst>
            </a:pPr>
            <a:r>
              <a:rPr b="0" lang="en-US" sz="9000" spc="-301" strike="noStrike">
                <a:solidFill>
                  <a:schemeClr val="dk1"/>
                </a:solidFill>
                <a:latin typeface="Avantt SemiBold"/>
              </a:rPr>
              <a:t>Click to edit Master text styles</a:t>
            </a:r>
            <a:endParaRPr b="0" lang="en-US" sz="9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452" name="PlaceHolder 6"/>
          <p:cNvSpPr>
            <a:spLocks noGrp="1"/>
          </p:cNvSpPr>
          <p:nvPr>
            <p:ph type="body"/>
          </p:nvPr>
        </p:nvSpPr>
        <p:spPr>
          <a:xfrm>
            <a:off x="389160" y="12521520"/>
            <a:ext cx="5157360" cy="83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2200" spc="-1" strike="noStrike" u="sng">
                <a:solidFill>
                  <a:schemeClr val="dk1"/>
                </a:solidFill>
                <a:uFillTx/>
                <a:latin typeface="Avantt"/>
              </a:rPr>
              <a:t>LinkedIn</a:t>
            </a:r>
            <a:endParaRPr b="0" lang="en-US" sz="22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453" name="PlaceHolder 7"/>
          <p:cNvSpPr>
            <a:spLocks noGrp="1"/>
          </p:cNvSpPr>
          <p:nvPr>
            <p:ph type="body"/>
          </p:nvPr>
        </p:nvSpPr>
        <p:spPr>
          <a:xfrm>
            <a:off x="5824440" y="12521520"/>
            <a:ext cx="5157360" cy="83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algn="ct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2200" spc="-1" strike="noStrike" u="sng">
                <a:solidFill>
                  <a:schemeClr val="dk1"/>
                </a:solidFill>
                <a:uFillTx/>
                <a:latin typeface="Avantt"/>
              </a:rPr>
              <a:t>Facebook</a:t>
            </a:r>
            <a:endParaRPr b="0" lang="en-US" sz="22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454" name="PlaceHolder 8"/>
          <p:cNvSpPr>
            <a:spLocks noGrp="1"/>
          </p:cNvSpPr>
          <p:nvPr>
            <p:ph type="body"/>
          </p:nvPr>
        </p:nvSpPr>
        <p:spPr>
          <a:xfrm>
            <a:off x="13400640" y="12521520"/>
            <a:ext cx="5157360" cy="83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algn="ct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2200" spc="-1" strike="noStrike" u="sng">
                <a:solidFill>
                  <a:schemeClr val="dk1"/>
                </a:solidFill>
                <a:uFillTx/>
                <a:latin typeface="Avantt"/>
              </a:rPr>
              <a:t>Instagram</a:t>
            </a:r>
            <a:endParaRPr b="0" lang="en-US" sz="22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455" name="PlaceHolder 9"/>
          <p:cNvSpPr>
            <a:spLocks noGrp="1"/>
          </p:cNvSpPr>
          <p:nvPr>
            <p:ph type="body"/>
          </p:nvPr>
        </p:nvSpPr>
        <p:spPr>
          <a:xfrm>
            <a:off x="18900720" y="12521520"/>
            <a:ext cx="5157360" cy="83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algn="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2200" spc="-1" strike="noStrike" u="sng">
                <a:solidFill>
                  <a:schemeClr val="dk1"/>
                </a:solidFill>
                <a:uFillTx/>
                <a:latin typeface="Avantt"/>
              </a:rPr>
              <a:t>Youtube</a:t>
            </a:r>
            <a:endParaRPr b="0" lang="en-US" sz="2200" spc="-1" strike="noStrike">
              <a:solidFill>
                <a:schemeClr val="dk2"/>
              </a:solidFill>
              <a:latin typeface="Avant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5" r:id="rId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2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64400" y="3749760"/>
            <a:ext cx="23469480" cy="855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77000"/>
              </a:lnSpc>
              <a:buNone/>
            </a:pPr>
            <a:r>
              <a:rPr b="0" lang="en-GB" sz="35000" spc="-2002" strike="noStrike">
                <a:solidFill>
                  <a:schemeClr val="dk2"/>
                </a:solidFill>
                <a:latin typeface="Avantt SemiBold"/>
              </a:rPr>
              <a:t>Add title here</a:t>
            </a:r>
            <a:endParaRPr b="0" lang="en-US" sz="35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dt" idx="10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ftr" idx="11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sldNum" idx="12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CF3DB298-E9B5-4A53-8A6B-09A342837384}" type="slidenum">
              <a:rPr b="0" lang="fi-FI" sz="1400" spc="-1" strike="noStrike">
                <a:solidFill>
                  <a:schemeClr val="dk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7" name="Graphic 3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4"/>
  </p:sldLayoutIdLst>
</p:sldMaster>
</file>

<file path=ppt/slideMasters/slideMaster5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/>
          </p:cNvSpPr>
          <p:nvPr>
            <p:ph type="title"/>
          </p:nvPr>
        </p:nvSpPr>
        <p:spPr>
          <a:xfrm>
            <a:off x="296280" y="1959120"/>
            <a:ext cx="23469480" cy="457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 defTabSz="1828800">
              <a:lnSpc>
                <a:spcPct val="77000"/>
              </a:lnSpc>
              <a:buNone/>
            </a:pPr>
            <a:r>
              <a:rPr b="0" lang="en-GB" sz="35000" spc="-2002" strike="noStrike">
                <a:solidFill>
                  <a:schemeClr val="dk2"/>
                </a:solidFill>
                <a:latin typeface="Avantt SemiBold"/>
              </a:rPr>
              <a:t>Add title</a:t>
            </a:r>
            <a:endParaRPr b="0" lang="en-US" sz="35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457" name="PlaceHolder 2"/>
          <p:cNvSpPr>
            <a:spLocks noGrp="1"/>
          </p:cNvSpPr>
          <p:nvPr>
            <p:ph type="dt" idx="133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8" name="PlaceHolder 3"/>
          <p:cNvSpPr>
            <a:spLocks noGrp="1"/>
          </p:cNvSpPr>
          <p:nvPr>
            <p:ph type="ftr" idx="134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9" name="PlaceHolder 4"/>
          <p:cNvSpPr>
            <a:spLocks noGrp="1"/>
          </p:cNvSpPr>
          <p:nvPr>
            <p:ph type="sldNum" idx="135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8401AB6E-A69D-42A0-9C77-188FFA3720EF}" type="slidenum">
              <a:rPr b="0" lang="fi-FI" sz="1400" spc="-1" strike="noStrike">
                <a:solidFill>
                  <a:schemeClr val="dk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60" name="Graphic 3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  <p:sp>
        <p:nvSpPr>
          <p:cNvPr id="461" name="PlaceHolder 5"/>
          <p:cNvSpPr>
            <a:spLocks noGrp="1"/>
          </p:cNvSpPr>
          <p:nvPr>
            <p:ph type="body"/>
          </p:nvPr>
        </p:nvSpPr>
        <p:spPr>
          <a:xfrm>
            <a:off x="387360" y="9827280"/>
            <a:ext cx="23530320" cy="249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 defTabSz="1828800">
              <a:lnSpc>
                <a:spcPct val="77000"/>
              </a:lnSpc>
              <a:buNone/>
              <a:tabLst>
                <a:tab algn="l" pos="0"/>
              </a:tabLst>
            </a:pPr>
            <a:r>
              <a:rPr b="0" lang="en-US" sz="9000" spc="-301" strike="noStrike">
                <a:solidFill>
                  <a:schemeClr val="dk1"/>
                </a:solidFill>
                <a:latin typeface="Avantt SemiBold"/>
              </a:rPr>
              <a:t>Click to edit Master text styles</a:t>
            </a:r>
            <a:endParaRPr b="0" lang="en-US" sz="9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462" name="PlaceHolder 6"/>
          <p:cNvSpPr>
            <a:spLocks noGrp="1"/>
          </p:cNvSpPr>
          <p:nvPr>
            <p:ph type="body"/>
          </p:nvPr>
        </p:nvSpPr>
        <p:spPr>
          <a:xfrm>
            <a:off x="389160" y="12521520"/>
            <a:ext cx="5157360" cy="83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2200" spc="-1" strike="noStrike" u="sng">
                <a:solidFill>
                  <a:schemeClr val="dk1"/>
                </a:solidFill>
                <a:uFillTx/>
                <a:latin typeface="Avantt"/>
              </a:rPr>
              <a:t>LinkedIn</a:t>
            </a:r>
            <a:endParaRPr b="0" lang="en-US" sz="22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463" name="PlaceHolder 7"/>
          <p:cNvSpPr>
            <a:spLocks noGrp="1"/>
          </p:cNvSpPr>
          <p:nvPr>
            <p:ph type="body"/>
          </p:nvPr>
        </p:nvSpPr>
        <p:spPr>
          <a:xfrm>
            <a:off x="5824440" y="12521520"/>
            <a:ext cx="5157360" cy="83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algn="ct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2200" spc="-1" strike="noStrike" u="sng">
                <a:solidFill>
                  <a:schemeClr val="dk1"/>
                </a:solidFill>
                <a:uFillTx/>
                <a:latin typeface="Avantt"/>
              </a:rPr>
              <a:t>Facebook</a:t>
            </a:r>
            <a:endParaRPr b="0" lang="en-US" sz="22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464" name="PlaceHolder 8"/>
          <p:cNvSpPr>
            <a:spLocks noGrp="1"/>
          </p:cNvSpPr>
          <p:nvPr>
            <p:ph type="body"/>
          </p:nvPr>
        </p:nvSpPr>
        <p:spPr>
          <a:xfrm>
            <a:off x="13400640" y="12521520"/>
            <a:ext cx="5157360" cy="83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algn="ct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2200" spc="-1" strike="noStrike" u="sng">
                <a:solidFill>
                  <a:schemeClr val="dk1"/>
                </a:solidFill>
                <a:uFillTx/>
                <a:latin typeface="Avantt"/>
              </a:rPr>
              <a:t>Instagram</a:t>
            </a:r>
            <a:endParaRPr b="0" lang="en-US" sz="22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465" name="PlaceHolder 9"/>
          <p:cNvSpPr>
            <a:spLocks noGrp="1"/>
          </p:cNvSpPr>
          <p:nvPr>
            <p:ph type="body"/>
          </p:nvPr>
        </p:nvSpPr>
        <p:spPr>
          <a:xfrm>
            <a:off x="18900720" y="12521520"/>
            <a:ext cx="5157360" cy="83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algn="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2200" spc="-1" strike="noStrike" u="sng">
                <a:solidFill>
                  <a:schemeClr val="dk1"/>
                </a:solidFill>
                <a:uFillTx/>
                <a:latin typeface="Avantt"/>
              </a:rPr>
              <a:t>Youtube</a:t>
            </a:r>
            <a:endParaRPr b="0" lang="en-US" sz="2200" spc="-1" strike="noStrike">
              <a:solidFill>
                <a:schemeClr val="dk2"/>
              </a:solidFill>
              <a:latin typeface="Avant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7" r:id="rId4"/>
  </p:sldLayoutIdLst>
</p:sldMaster>
</file>

<file path=ppt/slideMasters/slideMaster5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laceHolder 1"/>
          <p:cNvSpPr>
            <a:spLocks noGrp="1"/>
          </p:cNvSpPr>
          <p:nvPr>
            <p:ph type="title"/>
          </p:nvPr>
        </p:nvSpPr>
        <p:spPr>
          <a:xfrm>
            <a:off x="296280" y="1959120"/>
            <a:ext cx="23469480" cy="457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 defTabSz="1828800">
              <a:lnSpc>
                <a:spcPct val="77000"/>
              </a:lnSpc>
              <a:buNone/>
            </a:pPr>
            <a:r>
              <a:rPr b="0" lang="en-GB" sz="35000" spc="-2002" strike="noStrike">
                <a:solidFill>
                  <a:schemeClr val="dk2"/>
                </a:solidFill>
                <a:latin typeface="Avantt SemiBold"/>
              </a:rPr>
              <a:t>Add title</a:t>
            </a:r>
            <a:endParaRPr b="0" lang="en-US" sz="35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467" name="PlaceHolder 2"/>
          <p:cNvSpPr>
            <a:spLocks noGrp="1"/>
          </p:cNvSpPr>
          <p:nvPr>
            <p:ph type="dt" idx="136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8" name="PlaceHolder 3"/>
          <p:cNvSpPr>
            <a:spLocks noGrp="1"/>
          </p:cNvSpPr>
          <p:nvPr>
            <p:ph type="ftr" idx="137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9" name="PlaceHolder 4"/>
          <p:cNvSpPr>
            <a:spLocks noGrp="1"/>
          </p:cNvSpPr>
          <p:nvPr>
            <p:ph type="sldNum" idx="138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6118FBF2-B699-446F-92BC-84B9A71F7D97}" type="slidenum">
              <a:rPr b="0" lang="fi-FI" sz="1400" spc="-1" strike="noStrike">
                <a:solidFill>
                  <a:schemeClr val="dk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70" name="Graphic 3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  <p:sp>
        <p:nvSpPr>
          <p:cNvPr id="471" name="PlaceHolder 5"/>
          <p:cNvSpPr>
            <a:spLocks noGrp="1"/>
          </p:cNvSpPr>
          <p:nvPr>
            <p:ph type="body"/>
          </p:nvPr>
        </p:nvSpPr>
        <p:spPr>
          <a:xfrm>
            <a:off x="387360" y="9827280"/>
            <a:ext cx="23530320" cy="249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 defTabSz="1828800">
              <a:lnSpc>
                <a:spcPct val="77000"/>
              </a:lnSpc>
              <a:buNone/>
              <a:tabLst>
                <a:tab algn="l" pos="0"/>
              </a:tabLst>
            </a:pPr>
            <a:r>
              <a:rPr b="0" lang="en-US" sz="9000" spc="-301" strike="noStrike">
                <a:solidFill>
                  <a:schemeClr val="dk1"/>
                </a:solidFill>
                <a:latin typeface="Avantt SemiBold"/>
              </a:rPr>
              <a:t>Click to edit Master text styles</a:t>
            </a:r>
            <a:endParaRPr b="0" lang="en-US" sz="9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472" name="PlaceHolder 6"/>
          <p:cNvSpPr>
            <a:spLocks noGrp="1"/>
          </p:cNvSpPr>
          <p:nvPr>
            <p:ph type="body"/>
          </p:nvPr>
        </p:nvSpPr>
        <p:spPr>
          <a:xfrm>
            <a:off x="389160" y="12521520"/>
            <a:ext cx="5157360" cy="83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2200" spc="-1" strike="noStrike" u="sng">
                <a:solidFill>
                  <a:schemeClr val="dk1"/>
                </a:solidFill>
                <a:uFillTx/>
                <a:latin typeface="Avantt"/>
              </a:rPr>
              <a:t>LinkedIn</a:t>
            </a:r>
            <a:endParaRPr b="0" lang="en-US" sz="22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473" name="PlaceHolder 7"/>
          <p:cNvSpPr>
            <a:spLocks noGrp="1"/>
          </p:cNvSpPr>
          <p:nvPr>
            <p:ph type="body"/>
          </p:nvPr>
        </p:nvSpPr>
        <p:spPr>
          <a:xfrm>
            <a:off x="5824440" y="12521520"/>
            <a:ext cx="5157360" cy="83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algn="ct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2200" spc="-1" strike="noStrike" u="sng">
                <a:solidFill>
                  <a:schemeClr val="dk1"/>
                </a:solidFill>
                <a:uFillTx/>
                <a:latin typeface="Avantt"/>
              </a:rPr>
              <a:t>Facebook</a:t>
            </a:r>
            <a:endParaRPr b="0" lang="en-US" sz="22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474" name="PlaceHolder 8"/>
          <p:cNvSpPr>
            <a:spLocks noGrp="1"/>
          </p:cNvSpPr>
          <p:nvPr>
            <p:ph type="body"/>
          </p:nvPr>
        </p:nvSpPr>
        <p:spPr>
          <a:xfrm>
            <a:off x="13400640" y="12521520"/>
            <a:ext cx="5157360" cy="83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algn="ct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2200" spc="-1" strike="noStrike" u="sng">
                <a:solidFill>
                  <a:schemeClr val="dk1"/>
                </a:solidFill>
                <a:uFillTx/>
                <a:latin typeface="Avantt"/>
              </a:rPr>
              <a:t>Instagram</a:t>
            </a:r>
            <a:endParaRPr b="0" lang="en-US" sz="22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475" name="PlaceHolder 9"/>
          <p:cNvSpPr>
            <a:spLocks noGrp="1"/>
          </p:cNvSpPr>
          <p:nvPr>
            <p:ph type="body"/>
          </p:nvPr>
        </p:nvSpPr>
        <p:spPr>
          <a:xfrm>
            <a:off x="18900720" y="12521520"/>
            <a:ext cx="5157360" cy="83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algn="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2200" spc="-1" strike="noStrike" u="sng">
                <a:solidFill>
                  <a:schemeClr val="dk1"/>
                </a:solidFill>
                <a:uFillTx/>
                <a:latin typeface="Avantt"/>
              </a:rPr>
              <a:t>Youtube</a:t>
            </a:r>
            <a:endParaRPr b="0" lang="en-US" sz="2200" spc="-1" strike="noStrike">
              <a:solidFill>
                <a:schemeClr val="dk2"/>
              </a:solidFill>
              <a:latin typeface="Avant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9" r:id="rId4"/>
  </p:sldLayoutIdLst>
</p:sldMaster>
</file>

<file path=ppt/slideMasters/slideMaster5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PlaceHolder 1"/>
          <p:cNvSpPr>
            <a:spLocks noGrp="1"/>
          </p:cNvSpPr>
          <p:nvPr>
            <p:ph type="title"/>
          </p:nvPr>
        </p:nvSpPr>
        <p:spPr>
          <a:xfrm>
            <a:off x="296280" y="1959120"/>
            <a:ext cx="23469480" cy="457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 defTabSz="1828800">
              <a:lnSpc>
                <a:spcPct val="77000"/>
              </a:lnSpc>
              <a:buNone/>
            </a:pPr>
            <a:r>
              <a:rPr b="0" lang="en-GB" sz="35000" spc="-2002" strike="noStrike">
                <a:solidFill>
                  <a:schemeClr val="dk2"/>
                </a:solidFill>
                <a:latin typeface="Avantt SemiBold"/>
              </a:rPr>
              <a:t>Add title</a:t>
            </a:r>
            <a:endParaRPr b="0" lang="en-US" sz="35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477" name="PlaceHolder 2"/>
          <p:cNvSpPr>
            <a:spLocks noGrp="1"/>
          </p:cNvSpPr>
          <p:nvPr>
            <p:ph type="dt" idx="139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78" name="PlaceHolder 3"/>
          <p:cNvSpPr>
            <a:spLocks noGrp="1"/>
          </p:cNvSpPr>
          <p:nvPr>
            <p:ph type="ftr" idx="140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ffffff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79" name="PlaceHolder 4"/>
          <p:cNvSpPr>
            <a:spLocks noGrp="1"/>
          </p:cNvSpPr>
          <p:nvPr>
            <p:ph type="sldNum" idx="141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05012924-39D2-43CE-ADC7-CBB52EF9F463}" type="slidenum">
              <a:rPr b="0" lang="fi-FI" sz="1400" spc="-1" strike="noStrike">
                <a:solidFill>
                  <a:schemeClr val="dk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480" name="Graphic 3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  <p:sp>
        <p:nvSpPr>
          <p:cNvPr id="481" name="PlaceHolder 5"/>
          <p:cNvSpPr>
            <a:spLocks noGrp="1"/>
          </p:cNvSpPr>
          <p:nvPr>
            <p:ph type="body"/>
          </p:nvPr>
        </p:nvSpPr>
        <p:spPr>
          <a:xfrm>
            <a:off x="387360" y="9827280"/>
            <a:ext cx="23530320" cy="249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 defTabSz="1828800">
              <a:lnSpc>
                <a:spcPct val="77000"/>
              </a:lnSpc>
              <a:buNone/>
              <a:tabLst>
                <a:tab algn="l" pos="0"/>
              </a:tabLst>
            </a:pPr>
            <a:r>
              <a:rPr b="0" lang="en-US" sz="9000" spc="-301" strike="noStrike">
                <a:solidFill>
                  <a:schemeClr val="dk1"/>
                </a:solidFill>
                <a:latin typeface="Avantt SemiBold"/>
              </a:rPr>
              <a:t>Click to edit Master text styles</a:t>
            </a:r>
            <a:endParaRPr b="0" lang="en-US" sz="9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482" name="PlaceHolder 6"/>
          <p:cNvSpPr>
            <a:spLocks noGrp="1"/>
          </p:cNvSpPr>
          <p:nvPr>
            <p:ph type="body"/>
          </p:nvPr>
        </p:nvSpPr>
        <p:spPr>
          <a:xfrm>
            <a:off x="389160" y="12521520"/>
            <a:ext cx="5157360" cy="83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2200" spc="-1" strike="noStrike" u="sng">
                <a:solidFill>
                  <a:schemeClr val="dk1"/>
                </a:solidFill>
                <a:uFillTx/>
                <a:latin typeface="Avantt"/>
              </a:rPr>
              <a:t>LinkedIn</a:t>
            </a:r>
            <a:endParaRPr b="0" lang="en-US" sz="22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483" name="PlaceHolder 7"/>
          <p:cNvSpPr>
            <a:spLocks noGrp="1"/>
          </p:cNvSpPr>
          <p:nvPr>
            <p:ph type="body"/>
          </p:nvPr>
        </p:nvSpPr>
        <p:spPr>
          <a:xfrm>
            <a:off x="5824440" y="12521520"/>
            <a:ext cx="5157360" cy="83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algn="ct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2200" spc="-1" strike="noStrike" u="sng">
                <a:solidFill>
                  <a:schemeClr val="dk1"/>
                </a:solidFill>
                <a:uFillTx/>
                <a:latin typeface="Avantt"/>
              </a:rPr>
              <a:t>Facebook</a:t>
            </a:r>
            <a:endParaRPr b="0" lang="en-US" sz="22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484" name="PlaceHolder 8"/>
          <p:cNvSpPr>
            <a:spLocks noGrp="1"/>
          </p:cNvSpPr>
          <p:nvPr>
            <p:ph type="body"/>
          </p:nvPr>
        </p:nvSpPr>
        <p:spPr>
          <a:xfrm>
            <a:off x="13400640" y="12521520"/>
            <a:ext cx="5157360" cy="83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algn="ct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2200" spc="-1" strike="noStrike" u="sng">
                <a:solidFill>
                  <a:schemeClr val="dk1"/>
                </a:solidFill>
                <a:uFillTx/>
                <a:latin typeface="Avantt"/>
              </a:rPr>
              <a:t>Instagram</a:t>
            </a:r>
            <a:endParaRPr b="0" lang="en-US" sz="22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485" name="PlaceHolder 9"/>
          <p:cNvSpPr>
            <a:spLocks noGrp="1"/>
          </p:cNvSpPr>
          <p:nvPr>
            <p:ph type="body"/>
          </p:nvPr>
        </p:nvSpPr>
        <p:spPr>
          <a:xfrm>
            <a:off x="18900720" y="12521520"/>
            <a:ext cx="5157360" cy="83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algn="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2200" spc="-1" strike="noStrike" u="sng">
                <a:solidFill>
                  <a:schemeClr val="dk1"/>
                </a:solidFill>
                <a:uFillTx/>
                <a:latin typeface="Avantt"/>
              </a:rPr>
              <a:t>Youtube</a:t>
            </a:r>
            <a:endParaRPr b="0" lang="en-US" sz="2200" spc="-1" strike="noStrike">
              <a:solidFill>
                <a:schemeClr val="dk2"/>
              </a:solidFill>
              <a:latin typeface="Avant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1" r:id="rId4"/>
  </p:sldLayoutIdLst>
</p:sldMaster>
</file>

<file path=ppt/slideMasters/slideMaster5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2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PlaceHolder 1"/>
          <p:cNvSpPr>
            <a:spLocks noGrp="1"/>
          </p:cNvSpPr>
          <p:nvPr>
            <p:ph type="title"/>
          </p:nvPr>
        </p:nvSpPr>
        <p:spPr>
          <a:xfrm>
            <a:off x="296280" y="1959120"/>
            <a:ext cx="23469480" cy="457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 defTabSz="1828800">
              <a:lnSpc>
                <a:spcPct val="77000"/>
              </a:lnSpc>
              <a:buNone/>
            </a:pPr>
            <a:r>
              <a:rPr b="0" lang="en-GB" sz="35000" spc="-2002" strike="noStrike">
                <a:solidFill>
                  <a:schemeClr val="dk2"/>
                </a:solidFill>
                <a:latin typeface="Avantt SemiBold"/>
              </a:rPr>
              <a:t>Add title</a:t>
            </a:r>
            <a:endParaRPr b="0" lang="en-US" sz="35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487" name="PlaceHolder 2"/>
          <p:cNvSpPr>
            <a:spLocks noGrp="1"/>
          </p:cNvSpPr>
          <p:nvPr>
            <p:ph type="dt" idx="142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8" name="PlaceHolder 3"/>
          <p:cNvSpPr>
            <a:spLocks noGrp="1"/>
          </p:cNvSpPr>
          <p:nvPr>
            <p:ph type="ftr" idx="143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9" name="PlaceHolder 4"/>
          <p:cNvSpPr>
            <a:spLocks noGrp="1"/>
          </p:cNvSpPr>
          <p:nvPr>
            <p:ph type="sldNum" idx="144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8C933BA2-95D0-44FA-9DEE-6A9239E563F9}" type="slidenum">
              <a:rPr b="0" lang="fi-FI" sz="1400" spc="-1" strike="noStrike">
                <a:solidFill>
                  <a:schemeClr val="dk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90" name="Graphic 3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  <p:sp>
        <p:nvSpPr>
          <p:cNvPr id="491" name="PlaceHolder 5"/>
          <p:cNvSpPr>
            <a:spLocks noGrp="1"/>
          </p:cNvSpPr>
          <p:nvPr>
            <p:ph type="body"/>
          </p:nvPr>
        </p:nvSpPr>
        <p:spPr>
          <a:xfrm>
            <a:off x="387360" y="9827280"/>
            <a:ext cx="23530320" cy="249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 defTabSz="1828800">
              <a:lnSpc>
                <a:spcPct val="77000"/>
              </a:lnSpc>
              <a:buNone/>
              <a:tabLst>
                <a:tab algn="l" pos="0"/>
              </a:tabLst>
            </a:pPr>
            <a:r>
              <a:rPr b="0" lang="en-US" sz="9000" spc="-301" strike="noStrike">
                <a:solidFill>
                  <a:schemeClr val="dk1"/>
                </a:solidFill>
                <a:latin typeface="Avantt SemiBold"/>
              </a:rPr>
              <a:t>Click to edit Master text styles</a:t>
            </a:r>
            <a:endParaRPr b="0" lang="en-US" sz="9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492" name="PlaceHolder 6"/>
          <p:cNvSpPr>
            <a:spLocks noGrp="1"/>
          </p:cNvSpPr>
          <p:nvPr>
            <p:ph type="body"/>
          </p:nvPr>
        </p:nvSpPr>
        <p:spPr>
          <a:xfrm>
            <a:off x="389160" y="12521520"/>
            <a:ext cx="5157360" cy="83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2200" spc="-1" strike="noStrike" u="sng">
                <a:solidFill>
                  <a:schemeClr val="dk1"/>
                </a:solidFill>
                <a:uFillTx/>
                <a:latin typeface="Avantt"/>
              </a:rPr>
              <a:t>LinkedIn</a:t>
            </a:r>
            <a:endParaRPr b="0" lang="en-US" sz="22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493" name="PlaceHolder 7"/>
          <p:cNvSpPr>
            <a:spLocks noGrp="1"/>
          </p:cNvSpPr>
          <p:nvPr>
            <p:ph type="body"/>
          </p:nvPr>
        </p:nvSpPr>
        <p:spPr>
          <a:xfrm>
            <a:off x="5824440" y="12521520"/>
            <a:ext cx="5157360" cy="83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algn="ct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2200" spc="-1" strike="noStrike" u="sng">
                <a:solidFill>
                  <a:schemeClr val="dk1"/>
                </a:solidFill>
                <a:uFillTx/>
                <a:latin typeface="Avantt"/>
              </a:rPr>
              <a:t>Facebook</a:t>
            </a:r>
            <a:endParaRPr b="0" lang="en-US" sz="22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494" name="PlaceHolder 8"/>
          <p:cNvSpPr>
            <a:spLocks noGrp="1"/>
          </p:cNvSpPr>
          <p:nvPr>
            <p:ph type="body"/>
          </p:nvPr>
        </p:nvSpPr>
        <p:spPr>
          <a:xfrm>
            <a:off x="13400640" y="12521520"/>
            <a:ext cx="5157360" cy="83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algn="ct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2200" spc="-1" strike="noStrike" u="sng">
                <a:solidFill>
                  <a:schemeClr val="dk1"/>
                </a:solidFill>
                <a:uFillTx/>
                <a:latin typeface="Avantt"/>
              </a:rPr>
              <a:t>Instagram</a:t>
            </a:r>
            <a:endParaRPr b="0" lang="en-US" sz="22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495" name="PlaceHolder 9"/>
          <p:cNvSpPr>
            <a:spLocks noGrp="1"/>
          </p:cNvSpPr>
          <p:nvPr>
            <p:ph type="body"/>
          </p:nvPr>
        </p:nvSpPr>
        <p:spPr>
          <a:xfrm>
            <a:off x="18900720" y="12521520"/>
            <a:ext cx="5157360" cy="83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algn="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2200" spc="-1" strike="noStrike" u="sng">
                <a:solidFill>
                  <a:schemeClr val="dk1"/>
                </a:solidFill>
                <a:uFillTx/>
                <a:latin typeface="Avantt"/>
              </a:rPr>
              <a:t>Youtube</a:t>
            </a:r>
            <a:endParaRPr b="0" lang="en-US" sz="2200" spc="-1" strike="noStrike">
              <a:solidFill>
                <a:schemeClr val="dk2"/>
              </a:solidFill>
              <a:latin typeface="Avant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4"/>
  </p:sldLayoutIdLst>
</p:sldMaster>
</file>

<file path=ppt/slideMasters/slideMaster5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PlaceHolder 1"/>
          <p:cNvSpPr>
            <a:spLocks noGrp="1"/>
          </p:cNvSpPr>
          <p:nvPr>
            <p:ph type="title"/>
          </p:nvPr>
        </p:nvSpPr>
        <p:spPr>
          <a:xfrm>
            <a:off x="296280" y="1959120"/>
            <a:ext cx="23469480" cy="457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 defTabSz="1828800">
              <a:lnSpc>
                <a:spcPct val="77000"/>
              </a:lnSpc>
              <a:buNone/>
            </a:pPr>
            <a:r>
              <a:rPr b="0" lang="en-GB" sz="35000" spc="-2002" strike="noStrike">
                <a:solidFill>
                  <a:schemeClr val="lt2"/>
                </a:solidFill>
                <a:latin typeface="Avantt SemiBold"/>
              </a:rPr>
              <a:t>Add title</a:t>
            </a:r>
            <a:endParaRPr b="0" lang="en-US" sz="35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497" name="PlaceHolder 2"/>
          <p:cNvSpPr>
            <a:spLocks noGrp="1"/>
          </p:cNvSpPr>
          <p:nvPr>
            <p:ph type="dt" idx="145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lt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lt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98" name="PlaceHolder 3"/>
          <p:cNvSpPr>
            <a:spLocks noGrp="1"/>
          </p:cNvSpPr>
          <p:nvPr>
            <p:ph type="ftr" idx="146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ffffff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99" name="PlaceHolder 4"/>
          <p:cNvSpPr>
            <a:spLocks noGrp="1"/>
          </p:cNvSpPr>
          <p:nvPr>
            <p:ph type="sldNum" idx="147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lt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12DFCEC2-EEAF-47A2-806F-28387190C5E9}" type="slidenum">
              <a:rPr b="0" lang="fi-FI" sz="1400" spc="-1" strike="noStrike">
                <a:solidFill>
                  <a:schemeClr val="lt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500" name="Graphic 3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  <p:sp>
        <p:nvSpPr>
          <p:cNvPr id="501" name="PlaceHolder 5"/>
          <p:cNvSpPr>
            <a:spLocks noGrp="1"/>
          </p:cNvSpPr>
          <p:nvPr>
            <p:ph type="body"/>
          </p:nvPr>
        </p:nvSpPr>
        <p:spPr>
          <a:xfrm>
            <a:off x="387360" y="9827280"/>
            <a:ext cx="23530320" cy="249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 defTabSz="1828800">
              <a:lnSpc>
                <a:spcPct val="77000"/>
              </a:lnSpc>
              <a:buNone/>
              <a:tabLst>
                <a:tab algn="l" pos="0"/>
              </a:tabLst>
            </a:pPr>
            <a:r>
              <a:rPr b="0" lang="en-US" sz="9000" spc="-301" strike="noStrike">
                <a:solidFill>
                  <a:schemeClr val="lt2"/>
                </a:solidFill>
                <a:latin typeface="Avantt SemiBold"/>
              </a:rPr>
              <a:t>Click to edit Master text styles</a:t>
            </a:r>
            <a:endParaRPr b="0" lang="en-US" sz="9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502" name="PlaceHolder 6"/>
          <p:cNvSpPr>
            <a:spLocks noGrp="1"/>
          </p:cNvSpPr>
          <p:nvPr>
            <p:ph type="body"/>
          </p:nvPr>
        </p:nvSpPr>
        <p:spPr>
          <a:xfrm>
            <a:off x="389160" y="12521520"/>
            <a:ext cx="5157360" cy="83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2200" spc="-1" strike="noStrike" u="sng">
                <a:solidFill>
                  <a:schemeClr val="lt2"/>
                </a:solidFill>
                <a:uFillTx/>
                <a:latin typeface="Avantt"/>
              </a:rPr>
              <a:t>LinkedIn</a:t>
            </a:r>
            <a:endParaRPr b="0" lang="en-US" sz="22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503" name="PlaceHolder 7"/>
          <p:cNvSpPr>
            <a:spLocks noGrp="1"/>
          </p:cNvSpPr>
          <p:nvPr>
            <p:ph type="body"/>
          </p:nvPr>
        </p:nvSpPr>
        <p:spPr>
          <a:xfrm>
            <a:off x="5824440" y="12521520"/>
            <a:ext cx="5157360" cy="83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algn="ct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2200" spc="-1" strike="noStrike" u="sng">
                <a:solidFill>
                  <a:schemeClr val="lt2"/>
                </a:solidFill>
                <a:uFillTx/>
                <a:latin typeface="Avantt"/>
              </a:rPr>
              <a:t>Facebook</a:t>
            </a:r>
            <a:endParaRPr b="0" lang="en-US" sz="22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504" name="PlaceHolder 8"/>
          <p:cNvSpPr>
            <a:spLocks noGrp="1"/>
          </p:cNvSpPr>
          <p:nvPr>
            <p:ph type="body"/>
          </p:nvPr>
        </p:nvSpPr>
        <p:spPr>
          <a:xfrm>
            <a:off x="13400640" y="12521520"/>
            <a:ext cx="5157360" cy="83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algn="ct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2200" spc="-1" strike="noStrike" u="sng">
                <a:solidFill>
                  <a:schemeClr val="lt2"/>
                </a:solidFill>
                <a:uFillTx/>
                <a:latin typeface="Avantt"/>
              </a:rPr>
              <a:t>Instagram</a:t>
            </a:r>
            <a:endParaRPr b="0" lang="en-US" sz="22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505" name="PlaceHolder 9"/>
          <p:cNvSpPr>
            <a:spLocks noGrp="1"/>
          </p:cNvSpPr>
          <p:nvPr>
            <p:ph type="body"/>
          </p:nvPr>
        </p:nvSpPr>
        <p:spPr>
          <a:xfrm>
            <a:off x="18900720" y="12521520"/>
            <a:ext cx="5157360" cy="83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algn="r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2200" spc="-1" strike="noStrike" u="sng">
                <a:solidFill>
                  <a:schemeClr val="lt2"/>
                </a:solidFill>
                <a:uFillTx/>
                <a:latin typeface="Avantt"/>
              </a:rPr>
              <a:t>Youtube</a:t>
            </a:r>
            <a:endParaRPr b="0" lang="en-US" sz="2200" spc="-1" strike="noStrike">
              <a:solidFill>
                <a:schemeClr val="dk2"/>
              </a:solidFill>
              <a:latin typeface="Avant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5" r:id="rId4"/>
  </p:sldLayoutIdLst>
</p:sldMaster>
</file>

<file path=ppt/slideMasters/slideMaster5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2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PlaceHolder 1"/>
          <p:cNvSpPr>
            <a:spLocks noGrp="1"/>
          </p:cNvSpPr>
          <p:nvPr>
            <p:ph type="title"/>
          </p:nvPr>
        </p:nvSpPr>
        <p:spPr>
          <a:xfrm>
            <a:off x="1679400" y="914400"/>
            <a:ext cx="7863480" cy="320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defTabSz="1828800">
              <a:lnSpc>
                <a:spcPct val="77000"/>
              </a:lnSpc>
              <a:buNone/>
            </a:pPr>
            <a:r>
              <a:rPr b="0" lang="en-US" sz="6400" spc="-202" strike="noStrike">
                <a:solidFill>
                  <a:schemeClr val="dk2"/>
                </a:solidFill>
                <a:latin typeface="Avantt SemiBold"/>
              </a:rPr>
              <a:t>Click to edit Master title style</a:t>
            </a:r>
            <a:endParaRPr b="0" lang="en-US" sz="64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507" name="PlaceHolder 2"/>
          <p:cNvSpPr>
            <a:spLocks noGrp="1"/>
          </p:cNvSpPr>
          <p:nvPr>
            <p:ph type="body"/>
          </p:nvPr>
        </p:nvSpPr>
        <p:spPr>
          <a:xfrm>
            <a:off x="10365840" y="1974960"/>
            <a:ext cx="12343320" cy="9747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93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6400" spc="-1" strike="noStrike">
                <a:solidFill>
                  <a:schemeClr val="dk2"/>
                </a:solidFill>
                <a:latin typeface="Avantt"/>
              </a:rPr>
              <a:t>Click to edit the outline text format</a:t>
            </a:r>
            <a:endParaRPr b="0" lang="en-US" sz="6400" spc="-1" strike="noStrike">
              <a:solidFill>
                <a:schemeClr val="dk2"/>
              </a:solidFill>
              <a:latin typeface="Avantt"/>
            </a:endParaRPr>
          </a:p>
          <a:p>
            <a:pPr lvl="1" marL="864000" indent="-324000">
              <a:lnSpc>
                <a:spcPct val="93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6400" spc="-1" strike="noStrike">
                <a:solidFill>
                  <a:schemeClr val="dk2"/>
                </a:solidFill>
                <a:latin typeface="Avantt"/>
              </a:rPr>
              <a:t>Second Outline Level</a:t>
            </a:r>
            <a:endParaRPr b="0" lang="en-US" sz="6400" spc="-1" strike="noStrike">
              <a:solidFill>
                <a:schemeClr val="dk2"/>
              </a:solidFill>
              <a:latin typeface="Avantt"/>
            </a:endParaRPr>
          </a:p>
          <a:p>
            <a:pPr lvl="2" marL="1296000" indent="-288000"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6400" spc="-1" strike="noStrike">
                <a:solidFill>
                  <a:schemeClr val="dk2"/>
                </a:solidFill>
                <a:latin typeface="Avantt"/>
              </a:rPr>
              <a:t>Third Outline Level</a:t>
            </a:r>
            <a:endParaRPr b="0" lang="en-US" sz="6400" spc="-1" strike="noStrike">
              <a:solidFill>
                <a:schemeClr val="dk2"/>
              </a:solidFill>
              <a:latin typeface="Avantt"/>
            </a:endParaRPr>
          </a:p>
          <a:p>
            <a:pPr lvl="3" marL="1728000" indent="-216000">
              <a:lnSpc>
                <a:spcPct val="93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6400" spc="-1" strike="noStrike">
                <a:solidFill>
                  <a:schemeClr val="dk2"/>
                </a:solidFill>
                <a:latin typeface="Avantt"/>
              </a:rPr>
              <a:t>Fourth Outline Level</a:t>
            </a:r>
            <a:endParaRPr b="0" lang="en-US" sz="6400" spc="-1" strike="noStrike">
              <a:solidFill>
                <a:schemeClr val="dk2"/>
              </a:solidFill>
              <a:latin typeface="Avantt"/>
            </a:endParaRPr>
          </a:p>
          <a:p>
            <a:pPr lvl="4" marL="2160000" indent="-216000">
              <a:lnSpc>
                <a:spcPct val="93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6400" spc="-1" strike="noStrike">
                <a:solidFill>
                  <a:schemeClr val="dk2"/>
                </a:solidFill>
                <a:latin typeface="Avantt"/>
              </a:rPr>
              <a:t>Fifth Outline Level</a:t>
            </a:r>
            <a:endParaRPr b="0" lang="en-US" sz="6400" spc="-1" strike="noStrike">
              <a:solidFill>
                <a:schemeClr val="dk2"/>
              </a:solidFill>
              <a:latin typeface="Avantt"/>
            </a:endParaRPr>
          </a:p>
          <a:p>
            <a:pPr lvl="5" marL="2592000" indent="-216000">
              <a:lnSpc>
                <a:spcPct val="93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6400" spc="-1" strike="noStrike">
                <a:solidFill>
                  <a:schemeClr val="dk2"/>
                </a:solidFill>
                <a:latin typeface="Avantt"/>
              </a:rPr>
              <a:t>Sixth Outline Level</a:t>
            </a:r>
            <a:endParaRPr b="0" lang="en-US" sz="6400" spc="-1" strike="noStrike">
              <a:solidFill>
                <a:schemeClr val="dk2"/>
              </a:solidFill>
              <a:latin typeface="Avantt"/>
            </a:endParaRPr>
          </a:p>
          <a:p>
            <a:pPr lvl="6" marL="3024000" indent="-216000">
              <a:lnSpc>
                <a:spcPct val="93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6400" spc="-1" strike="noStrike">
                <a:solidFill>
                  <a:schemeClr val="dk2"/>
                </a:solidFill>
                <a:latin typeface="Avantt"/>
              </a:rPr>
              <a:t>Seventh Outline Level</a:t>
            </a:r>
            <a:endParaRPr b="0" lang="en-US" sz="64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508" name="PlaceHolder 3"/>
          <p:cNvSpPr>
            <a:spLocks noGrp="1"/>
          </p:cNvSpPr>
          <p:nvPr>
            <p:ph type="body"/>
          </p:nvPr>
        </p:nvSpPr>
        <p:spPr>
          <a:xfrm>
            <a:off x="1679400" y="4114800"/>
            <a:ext cx="7863480" cy="762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3200" spc="-1" strike="noStrike">
                <a:solidFill>
                  <a:schemeClr val="dk2"/>
                </a:solidFill>
                <a:latin typeface="Avantt"/>
              </a:rPr>
              <a:t>Click to edit Master text styles</a:t>
            </a:r>
            <a:endParaRPr b="0" lang="en-US" sz="32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509" name="PlaceHolder 4"/>
          <p:cNvSpPr>
            <a:spLocks noGrp="1"/>
          </p:cNvSpPr>
          <p:nvPr>
            <p:ph type="dt" idx="148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t-EE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t-EE" sz="1400" spc="-1" strike="noStrike">
                <a:solidFill>
                  <a:schemeClr val="dk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0" name="PlaceHolder 5"/>
          <p:cNvSpPr>
            <a:spLocks noGrp="1"/>
          </p:cNvSpPr>
          <p:nvPr>
            <p:ph type="ftr" idx="149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1" name="PlaceHolder 6"/>
          <p:cNvSpPr>
            <a:spLocks noGrp="1"/>
          </p:cNvSpPr>
          <p:nvPr>
            <p:ph type="sldNum" idx="150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et-EE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F573B1E2-CB37-4A70-9BBB-F86BF1AD3868}" type="slidenum">
              <a:rPr b="0" lang="et-EE" sz="1400" spc="-1" strike="noStrike">
                <a:solidFill>
                  <a:schemeClr val="dk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7" r:id="rId2"/>
  </p:sldLayoutIdLst>
</p:sldMaster>
</file>

<file path=ppt/slideMasters/slideMaster5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2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Free-form: Shape 8"/>
          <p:cNvSpPr/>
          <p:nvPr/>
        </p:nvSpPr>
        <p:spPr>
          <a:xfrm>
            <a:off x="8734680" y="9540000"/>
            <a:ext cx="1877760" cy="3779280"/>
          </a:xfrm>
          <a:custGeom>
            <a:avLst/>
            <a:gdLst>
              <a:gd name="textAreaLeft" fmla="*/ 0 w 1877760"/>
              <a:gd name="textAreaRight" fmla="*/ 1878120 w 1877760"/>
              <a:gd name="textAreaTop" fmla="*/ 0 h 3779280"/>
              <a:gd name="textAreaBottom" fmla="*/ 3779640 h 3779280"/>
            </a:gdLst>
            <a:ahLst/>
            <a:rect l="textAreaLeft" t="textAreaTop" r="textAreaRight" b="textAreaBottom"/>
            <a:pathLst>
              <a:path w="1878212" h="3779797">
                <a:moveTo>
                  <a:pt x="865676" y="3779798"/>
                </a:moveTo>
                <a:lnTo>
                  <a:pt x="865676" y="749734"/>
                </a:lnTo>
                <a:lnTo>
                  <a:pt x="1878212" y="749734"/>
                </a:lnTo>
                <a:lnTo>
                  <a:pt x="1878212" y="0"/>
                </a:lnTo>
                <a:lnTo>
                  <a:pt x="749738" y="0"/>
                </a:lnTo>
                <a:lnTo>
                  <a:pt x="0" y="749734"/>
                </a:lnTo>
                <a:lnTo>
                  <a:pt x="0" y="3779798"/>
                </a:lnTo>
                <a:lnTo>
                  <a:pt x="865676" y="3779798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513" name="Free-form: Shape 9"/>
          <p:cNvSpPr/>
          <p:nvPr/>
        </p:nvSpPr>
        <p:spPr>
          <a:xfrm>
            <a:off x="20898720" y="9540000"/>
            <a:ext cx="3102480" cy="3779640"/>
          </a:xfrm>
          <a:custGeom>
            <a:avLst/>
            <a:gdLst>
              <a:gd name="textAreaLeft" fmla="*/ 0 w 3102480"/>
              <a:gd name="textAreaRight" fmla="*/ 3102840 w 3102480"/>
              <a:gd name="textAreaTop" fmla="*/ 0 h 3779640"/>
              <a:gd name="textAreaBottom" fmla="*/ 3780000 h 3779640"/>
            </a:gdLst>
            <a:ahLst/>
            <a:rect l="textAreaLeft" t="textAreaTop" r="textAreaRight" b="textAreaBottom"/>
            <a:pathLst>
              <a:path w="3102912" h="3779898">
                <a:moveTo>
                  <a:pt x="2353070" y="0"/>
                </a:moveTo>
                <a:lnTo>
                  <a:pt x="0" y="0"/>
                </a:lnTo>
                <a:lnTo>
                  <a:pt x="0" y="3779802"/>
                </a:lnTo>
                <a:lnTo>
                  <a:pt x="865780" y="3779802"/>
                </a:lnTo>
                <a:lnTo>
                  <a:pt x="865780" y="749839"/>
                </a:lnTo>
                <a:lnTo>
                  <a:pt x="2237128" y="749839"/>
                </a:lnTo>
                <a:lnTo>
                  <a:pt x="2237128" y="3779899"/>
                </a:lnTo>
                <a:lnTo>
                  <a:pt x="3102912" y="3779899"/>
                </a:lnTo>
                <a:lnTo>
                  <a:pt x="3102912" y="749839"/>
                </a:lnTo>
                <a:lnTo>
                  <a:pt x="2353167" y="101"/>
                </a:lnTo>
                <a:lnTo>
                  <a:pt x="2353070" y="0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514" name="Free-form: Shape 10"/>
          <p:cNvSpPr/>
          <p:nvPr/>
        </p:nvSpPr>
        <p:spPr>
          <a:xfrm>
            <a:off x="16605000" y="9439560"/>
            <a:ext cx="3988080" cy="3980520"/>
          </a:xfrm>
          <a:custGeom>
            <a:avLst/>
            <a:gdLst>
              <a:gd name="textAreaLeft" fmla="*/ 0 w 3988080"/>
              <a:gd name="textAreaRight" fmla="*/ 3988440 w 3988080"/>
              <a:gd name="textAreaTop" fmla="*/ 0 h 3980520"/>
              <a:gd name="textAreaBottom" fmla="*/ 3980880 h 3980520"/>
            </a:gdLst>
            <a:ahLst/>
            <a:rect l="textAreaLeft" t="textAreaTop" r="textAreaRight" b="textAreaBottom"/>
            <a:pathLst>
              <a:path w="3988506" h="3980757">
                <a:moveTo>
                  <a:pt x="2991327" y="2597123"/>
                </a:moveTo>
                <a:cubicBezTo>
                  <a:pt x="2888171" y="2777572"/>
                  <a:pt x="2749046" y="2920562"/>
                  <a:pt x="2573947" y="3026097"/>
                </a:cubicBezTo>
                <a:cubicBezTo>
                  <a:pt x="2398752" y="3131732"/>
                  <a:pt x="2210675" y="3184547"/>
                  <a:pt x="1994252" y="3184547"/>
                </a:cubicBezTo>
                <a:cubicBezTo>
                  <a:pt x="1777833" y="3184547"/>
                  <a:pt x="1581925" y="3131732"/>
                  <a:pt x="1406828" y="3026097"/>
                </a:cubicBezTo>
                <a:cubicBezTo>
                  <a:pt x="1231631" y="2920562"/>
                  <a:pt x="1093791" y="2777572"/>
                  <a:pt x="993310" y="2597123"/>
                </a:cubicBezTo>
                <a:cubicBezTo>
                  <a:pt x="892829" y="2416876"/>
                  <a:pt x="842587" y="2220868"/>
                  <a:pt x="842587" y="1994241"/>
                </a:cubicBezTo>
                <a:cubicBezTo>
                  <a:pt x="842587" y="1767619"/>
                  <a:pt x="892829" y="1564081"/>
                  <a:pt x="993310" y="1383635"/>
                </a:cubicBezTo>
                <a:cubicBezTo>
                  <a:pt x="1093791" y="1203384"/>
                  <a:pt x="1231530" y="1060293"/>
                  <a:pt x="1406828" y="954661"/>
                </a:cubicBezTo>
                <a:cubicBezTo>
                  <a:pt x="1581925" y="849127"/>
                  <a:pt x="1783085" y="796211"/>
                  <a:pt x="1994252" y="796211"/>
                </a:cubicBezTo>
                <a:cubicBezTo>
                  <a:pt x="2205421" y="796211"/>
                  <a:pt x="2398651" y="849127"/>
                  <a:pt x="2573947" y="954661"/>
                </a:cubicBezTo>
                <a:cubicBezTo>
                  <a:pt x="2749046" y="1060293"/>
                  <a:pt x="2888171" y="1203283"/>
                  <a:pt x="2991327" y="1383635"/>
                </a:cubicBezTo>
                <a:cubicBezTo>
                  <a:pt x="3094288" y="1564081"/>
                  <a:pt x="3145916" y="1772672"/>
                  <a:pt x="3145916" y="1994241"/>
                </a:cubicBezTo>
                <a:cubicBezTo>
                  <a:pt x="3145916" y="2215814"/>
                  <a:pt x="3094385" y="2416774"/>
                  <a:pt x="2991327" y="2597123"/>
                </a:cubicBezTo>
                <a:close/>
                <a:moveTo>
                  <a:pt x="266658" y="2999145"/>
                </a:moveTo>
                <a:cubicBezTo>
                  <a:pt x="444531" y="3303260"/>
                  <a:pt x="685327" y="3542868"/>
                  <a:pt x="989444" y="3717965"/>
                </a:cubicBezTo>
                <a:cubicBezTo>
                  <a:pt x="1293363" y="3893061"/>
                  <a:pt x="1628401" y="3980757"/>
                  <a:pt x="1994252" y="3980757"/>
                </a:cubicBezTo>
                <a:cubicBezTo>
                  <a:pt x="2360105" y="3980757"/>
                  <a:pt x="2695040" y="3893061"/>
                  <a:pt x="2999157" y="3717965"/>
                </a:cubicBezTo>
                <a:cubicBezTo>
                  <a:pt x="3303076" y="3542868"/>
                  <a:pt x="3544070" y="3303260"/>
                  <a:pt x="3721846" y="2999145"/>
                </a:cubicBezTo>
                <a:cubicBezTo>
                  <a:pt x="3899617" y="2695126"/>
                  <a:pt x="3988507" y="2360094"/>
                  <a:pt x="3988507" y="1994241"/>
                </a:cubicBezTo>
                <a:cubicBezTo>
                  <a:pt x="3988507" y="1628393"/>
                  <a:pt x="3899617" y="1292172"/>
                  <a:pt x="3721846" y="985479"/>
                </a:cubicBezTo>
                <a:cubicBezTo>
                  <a:pt x="3544070" y="678984"/>
                  <a:pt x="3303175" y="438088"/>
                  <a:pt x="2999157" y="262794"/>
                </a:cubicBezTo>
                <a:cubicBezTo>
                  <a:pt x="2695040" y="87698"/>
                  <a:pt x="2360105" y="0"/>
                  <a:pt x="1994252" y="0"/>
                </a:cubicBezTo>
                <a:cubicBezTo>
                  <a:pt x="1628401" y="0"/>
                  <a:pt x="1293464" y="88885"/>
                  <a:pt x="989444" y="266660"/>
                </a:cubicBezTo>
                <a:cubicBezTo>
                  <a:pt x="685226" y="444430"/>
                  <a:pt x="444433" y="685327"/>
                  <a:pt x="266658" y="989341"/>
                </a:cubicBezTo>
                <a:cubicBezTo>
                  <a:pt x="88887" y="1293457"/>
                  <a:pt x="0" y="1628293"/>
                  <a:pt x="0" y="1994241"/>
                </a:cubicBezTo>
                <a:cubicBezTo>
                  <a:pt x="0" y="2360193"/>
                  <a:pt x="88887" y="2695126"/>
                  <a:pt x="266658" y="2999145"/>
                </a:cubicBez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515" name="Free-form: Shape 11"/>
          <p:cNvSpPr/>
          <p:nvPr/>
        </p:nvSpPr>
        <p:spPr>
          <a:xfrm>
            <a:off x="10743840" y="9439920"/>
            <a:ext cx="3075840" cy="3980160"/>
          </a:xfrm>
          <a:custGeom>
            <a:avLst/>
            <a:gdLst>
              <a:gd name="textAreaLeft" fmla="*/ 0 w 3075840"/>
              <a:gd name="textAreaRight" fmla="*/ 3076200 w 3075840"/>
              <a:gd name="textAreaTop" fmla="*/ 0 h 3980160"/>
              <a:gd name="textAreaBottom" fmla="*/ 3980520 h 3980160"/>
            </a:gdLst>
            <a:ahLst/>
            <a:rect l="textAreaLeft" t="textAreaTop" r="textAreaRight" b="textAreaBottom"/>
            <a:pathLst>
              <a:path w="3076251" h="3980655">
                <a:moveTo>
                  <a:pt x="776794" y="3829837"/>
                </a:moveTo>
                <a:cubicBezTo>
                  <a:pt x="547394" y="3729357"/>
                  <a:pt x="364468" y="3585180"/>
                  <a:pt x="228014" y="3397002"/>
                </a:cubicBezTo>
                <a:cubicBezTo>
                  <a:pt x="91467" y="3208921"/>
                  <a:pt x="15461" y="2983486"/>
                  <a:pt x="0" y="2720692"/>
                </a:cubicBezTo>
                <a:lnTo>
                  <a:pt x="819404" y="2720692"/>
                </a:lnTo>
                <a:cubicBezTo>
                  <a:pt x="834862" y="2901141"/>
                  <a:pt x="909482" y="3044131"/>
                  <a:pt x="1043552" y="3149666"/>
                </a:cubicBezTo>
                <a:cubicBezTo>
                  <a:pt x="1177529" y="3255398"/>
                  <a:pt x="1352723" y="3308116"/>
                  <a:pt x="1569145" y="3308116"/>
                </a:cubicBezTo>
                <a:cubicBezTo>
                  <a:pt x="1785565" y="3308116"/>
                  <a:pt x="1938861" y="3263026"/>
                  <a:pt x="2059954" y="3172852"/>
                </a:cubicBezTo>
                <a:cubicBezTo>
                  <a:pt x="2180946" y="3082778"/>
                  <a:pt x="2241593" y="2965450"/>
                  <a:pt x="2241593" y="2821172"/>
                </a:cubicBezTo>
                <a:cubicBezTo>
                  <a:pt x="2241593" y="2707910"/>
                  <a:pt x="2205422" y="2616349"/>
                  <a:pt x="2133383" y="2546784"/>
                </a:cubicBezTo>
                <a:cubicBezTo>
                  <a:pt x="2061143" y="2477222"/>
                  <a:pt x="1965817" y="2425792"/>
                  <a:pt x="1847398" y="2392199"/>
                </a:cubicBezTo>
                <a:cubicBezTo>
                  <a:pt x="1728786" y="2358707"/>
                  <a:pt x="1587079" y="2323926"/>
                  <a:pt x="1422289" y="2287856"/>
                </a:cubicBezTo>
                <a:cubicBezTo>
                  <a:pt x="1144033" y="2231174"/>
                  <a:pt x="913345" y="2170727"/>
                  <a:pt x="730518" y="2106216"/>
                </a:cubicBezTo>
                <a:cubicBezTo>
                  <a:pt x="547491" y="2041808"/>
                  <a:pt x="390429" y="1934985"/>
                  <a:pt x="258933" y="1785455"/>
                </a:cubicBezTo>
                <a:cubicBezTo>
                  <a:pt x="127536" y="1636021"/>
                  <a:pt x="61837" y="1432584"/>
                  <a:pt x="61837" y="1174845"/>
                </a:cubicBezTo>
                <a:cubicBezTo>
                  <a:pt x="61837" y="942966"/>
                  <a:pt x="122382" y="738143"/>
                  <a:pt x="243475" y="560368"/>
                </a:cubicBezTo>
                <a:cubicBezTo>
                  <a:pt x="364468" y="382597"/>
                  <a:pt x="533322" y="244759"/>
                  <a:pt x="749741" y="146856"/>
                </a:cubicBezTo>
                <a:cubicBezTo>
                  <a:pt x="966164" y="49050"/>
                  <a:pt x="1210823" y="0"/>
                  <a:pt x="1484026" y="0"/>
                </a:cubicBezTo>
                <a:cubicBezTo>
                  <a:pt x="1901405" y="0"/>
                  <a:pt x="2249321" y="100480"/>
                  <a:pt x="2527573" y="301440"/>
                </a:cubicBezTo>
                <a:cubicBezTo>
                  <a:pt x="2805827" y="502401"/>
                  <a:pt x="2965469" y="788381"/>
                  <a:pt x="3006792" y="1159485"/>
                </a:cubicBezTo>
                <a:lnTo>
                  <a:pt x="2164200" y="1159485"/>
                </a:lnTo>
                <a:cubicBezTo>
                  <a:pt x="2138337" y="1010051"/>
                  <a:pt x="2062431" y="887770"/>
                  <a:pt x="1936186" y="792344"/>
                </a:cubicBezTo>
                <a:cubicBezTo>
                  <a:pt x="1809841" y="697019"/>
                  <a:pt x="1656642" y="649354"/>
                  <a:pt x="1476293" y="649354"/>
                </a:cubicBezTo>
                <a:cubicBezTo>
                  <a:pt x="1306250" y="649354"/>
                  <a:pt x="1161870" y="688002"/>
                  <a:pt x="1043455" y="765292"/>
                </a:cubicBezTo>
                <a:cubicBezTo>
                  <a:pt x="924839" y="842586"/>
                  <a:pt x="865680" y="950795"/>
                  <a:pt x="865680" y="1089923"/>
                </a:cubicBezTo>
                <a:cubicBezTo>
                  <a:pt x="865680" y="1193078"/>
                  <a:pt x="900464" y="1274234"/>
                  <a:pt x="970026" y="1333393"/>
                </a:cubicBezTo>
                <a:cubicBezTo>
                  <a:pt x="1039589" y="1392648"/>
                  <a:pt x="1129666" y="1439024"/>
                  <a:pt x="1240551" y="1472520"/>
                </a:cubicBezTo>
                <a:cubicBezTo>
                  <a:pt x="1351337" y="1506110"/>
                  <a:pt x="1489075" y="1538216"/>
                  <a:pt x="1654067" y="1569134"/>
                </a:cubicBezTo>
                <a:cubicBezTo>
                  <a:pt x="1942627" y="1625913"/>
                  <a:pt x="2182236" y="1687750"/>
                  <a:pt x="2372891" y="1754637"/>
                </a:cubicBezTo>
                <a:cubicBezTo>
                  <a:pt x="2563446" y="1821621"/>
                  <a:pt x="2728438" y="1932408"/>
                  <a:pt x="2867566" y="2086993"/>
                </a:cubicBezTo>
                <a:cubicBezTo>
                  <a:pt x="3006690" y="2241578"/>
                  <a:pt x="3076252" y="2452945"/>
                  <a:pt x="3076252" y="2720793"/>
                </a:cubicBezTo>
                <a:cubicBezTo>
                  <a:pt x="3076252" y="2963075"/>
                  <a:pt x="3011744" y="3180681"/>
                  <a:pt x="2883020" y="3373913"/>
                </a:cubicBezTo>
                <a:cubicBezTo>
                  <a:pt x="2754101" y="3567144"/>
                  <a:pt x="2575040" y="3716675"/>
                  <a:pt x="2345839" y="3822210"/>
                </a:cubicBezTo>
                <a:cubicBezTo>
                  <a:pt x="2116436" y="3927744"/>
                  <a:pt x="1855030" y="3980656"/>
                  <a:pt x="1561218" y="3980656"/>
                </a:cubicBezTo>
                <a:cubicBezTo>
                  <a:pt x="1267404" y="3980656"/>
                  <a:pt x="1005898" y="3930418"/>
                  <a:pt x="776696" y="3829938"/>
                </a:cubicBezTo>
                <a:lnTo>
                  <a:pt x="776794" y="3829837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516" name="Free-form: Shape 12"/>
          <p:cNvSpPr/>
          <p:nvPr/>
        </p:nvSpPr>
        <p:spPr>
          <a:xfrm>
            <a:off x="4446000" y="9439560"/>
            <a:ext cx="3826080" cy="3980520"/>
          </a:xfrm>
          <a:custGeom>
            <a:avLst/>
            <a:gdLst>
              <a:gd name="textAreaLeft" fmla="*/ 0 w 3826080"/>
              <a:gd name="textAreaRight" fmla="*/ 3826440 w 3826080"/>
              <a:gd name="textAreaTop" fmla="*/ 0 h 3980520"/>
              <a:gd name="textAreaBottom" fmla="*/ 3980880 h 3980520"/>
            </a:gdLst>
            <a:ahLst/>
            <a:rect l="textAreaLeft" t="textAreaTop" r="textAreaRight" b="textAreaBottom"/>
            <a:pathLst>
              <a:path w="3826289" h="3980757">
                <a:moveTo>
                  <a:pt x="905911" y="1515033"/>
                </a:moveTo>
                <a:cubicBezTo>
                  <a:pt x="927016" y="1454881"/>
                  <a:pt x="951988" y="1396716"/>
                  <a:pt x="981618" y="1341125"/>
                </a:cubicBezTo>
                <a:cubicBezTo>
                  <a:pt x="1084676" y="1147893"/>
                  <a:pt x="1223804" y="998460"/>
                  <a:pt x="1398998" y="892828"/>
                </a:cubicBezTo>
                <a:cubicBezTo>
                  <a:pt x="1574095" y="787294"/>
                  <a:pt x="1767328" y="734378"/>
                  <a:pt x="1978697" y="734378"/>
                </a:cubicBezTo>
                <a:cubicBezTo>
                  <a:pt x="2153794" y="734378"/>
                  <a:pt x="2312343" y="769162"/>
                  <a:pt x="2454145" y="838724"/>
                </a:cubicBezTo>
                <a:cubicBezTo>
                  <a:pt x="2595848" y="908286"/>
                  <a:pt x="2710399" y="1002326"/>
                  <a:pt x="2798098" y="1120841"/>
                </a:cubicBezTo>
                <a:cubicBezTo>
                  <a:pt x="2885695" y="1239454"/>
                  <a:pt x="2934551" y="1370852"/>
                  <a:pt x="2944954" y="1515033"/>
                </a:cubicBezTo>
                <a:lnTo>
                  <a:pt x="905911" y="1515033"/>
                </a:lnTo>
                <a:close/>
                <a:moveTo>
                  <a:pt x="3826192" y="1831931"/>
                </a:moveTo>
                <a:cubicBezTo>
                  <a:pt x="3826192" y="1491843"/>
                  <a:pt x="3745035" y="1182674"/>
                  <a:pt x="3582720" y="904322"/>
                </a:cubicBezTo>
                <a:cubicBezTo>
                  <a:pt x="3420403" y="626071"/>
                  <a:pt x="3198732" y="405787"/>
                  <a:pt x="2918003" y="243474"/>
                </a:cubicBezTo>
                <a:cubicBezTo>
                  <a:pt x="2637072" y="81156"/>
                  <a:pt x="2324035" y="0"/>
                  <a:pt x="1978794" y="0"/>
                </a:cubicBezTo>
                <a:cubicBezTo>
                  <a:pt x="1633553" y="0"/>
                  <a:pt x="1301095" y="88889"/>
                  <a:pt x="997176" y="266660"/>
                </a:cubicBezTo>
                <a:cubicBezTo>
                  <a:pt x="693059" y="444434"/>
                  <a:pt x="450873" y="689290"/>
                  <a:pt x="270524" y="1000940"/>
                </a:cubicBezTo>
                <a:cubicBezTo>
                  <a:pt x="90074" y="1312784"/>
                  <a:pt x="0" y="1656735"/>
                  <a:pt x="0" y="2032892"/>
                </a:cubicBezTo>
                <a:cubicBezTo>
                  <a:pt x="0" y="2388437"/>
                  <a:pt x="83731" y="2715739"/>
                  <a:pt x="251200" y="3014606"/>
                </a:cubicBezTo>
                <a:cubicBezTo>
                  <a:pt x="418569" y="3313567"/>
                  <a:pt x="650546" y="3549308"/>
                  <a:pt x="946934" y="3721829"/>
                </a:cubicBezTo>
                <a:cubicBezTo>
                  <a:pt x="1243225" y="3894449"/>
                  <a:pt x="1576871" y="3980758"/>
                  <a:pt x="1947879" y="3980758"/>
                </a:cubicBezTo>
                <a:cubicBezTo>
                  <a:pt x="2257050" y="3980758"/>
                  <a:pt x="2539165" y="3925368"/>
                  <a:pt x="2794332" y="3814581"/>
                </a:cubicBezTo>
                <a:cubicBezTo>
                  <a:pt x="3049398" y="3703795"/>
                  <a:pt x="3261955" y="3549211"/>
                  <a:pt x="3431998" y="3350827"/>
                </a:cubicBezTo>
                <a:cubicBezTo>
                  <a:pt x="3602045" y="3152542"/>
                  <a:pt x="3717982" y="2929583"/>
                  <a:pt x="3779816" y="2682247"/>
                </a:cubicBezTo>
                <a:lnTo>
                  <a:pt x="2929497" y="2682247"/>
                </a:lnTo>
                <a:cubicBezTo>
                  <a:pt x="2877869" y="2852289"/>
                  <a:pt x="2767182" y="2988940"/>
                  <a:pt x="2597136" y="3091896"/>
                </a:cubicBezTo>
                <a:cubicBezTo>
                  <a:pt x="2427093" y="3195052"/>
                  <a:pt x="2228608" y="3246480"/>
                  <a:pt x="2001984" y="3246480"/>
                </a:cubicBezTo>
                <a:cubicBezTo>
                  <a:pt x="1775356" y="3246480"/>
                  <a:pt x="1580737" y="3195052"/>
                  <a:pt x="1402962" y="3091896"/>
                </a:cubicBezTo>
                <a:cubicBezTo>
                  <a:pt x="1225190" y="2988838"/>
                  <a:pt x="1084676" y="2843373"/>
                  <a:pt x="981719" y="2655195"/>
                </a:cubicBezTo>
                <a:cubicBezTo>
                  <a:pt x="909874" y="2524192"/>
                  <a:pt x="863599" y="2378329"/>
                  <a:pt x="841896" y="2218492"/>
                </a:cubicBezTo>
                <a:lnTo>
                  <a:pt x="3795374" y="2218492"/>
                </a:lnTo>
                <a:cubicBezTo>
                  <a:pt x="3815886" y="2069059"/>
                  <a:pt x="3826289" y="1940241"/>
                  <a:pt x="3826289" y="1832028"/>
                </a:cubicBezTo>
                <a:lnTo>
                  <a:pt x="3826192" y="1831931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517" name="Free-form: Shape 13"/>
          <p:cNvSpPr/>
          <p:nvPr/>
        </p:nvSpPr>
        <p:spPr>
          <a:xfrm>
            <a:off x="13940640" y="8535240"/>
            <a:ext cx="2589120" cy="4784400"/>
          </a:xfrm>
          <a:custGeom>
            <a:avLst/>
            <a:gdLst>
              <a:gd name="textAreaLeft" fmla="*/ 0 w 2589120"/>
              <a:gd name="textAreaRight" fmla="*/ 2589480 w 2589120"/>
              <a:gd name="textAreaTop" fmla="*/ 0 h 4784400"/>
              <a:gd name="textAreaBottom" fmla="*/ 4784760 h 4784400"/>
            </a:gdLst>
            <a:ahLst/>
            <a:rect l="textAreaLeft" t="textAreaTop" r="textAreaRight" b="textAreaBottom"/>
            <a:pathLst>
              <a:path w="2589508" h="4784600">
                <a:moveTo>
                  <a:pt x="2589509" y="1004900"/>
                </a:moveTo>
                <a:lnTo>
                  <a:pt x="2589509" y="1754638"/>
                </a:lnTo>
                <a:lnTo>
                  <a:pt x="2589407" y="1754638"/>
                </a:lnTo>
                <a:lnTo>
                  <a:pt x="1576871" y="1754638"/>
                </a:lnTo>
                <a:lnTo>
                  <a:pt x="1576871" y="4034862"/>
                </a:lnTo>
                <a:lnTo>
                  <a:pt x="2589407" y="4034862"/>
                </a:lnTo>
                <a:lnTo>
                  <a:pt x="2589407" y="4784601"/>
                </a:lnTo>
                <a:lnTo>
                  <a:pt x="1460929" y="4784601"/>
                </a:lnTo>
                <a:lnTo>
                  <a:pt x="711192" y="4034862"/>
                </a:lnTo>
                <a:lnTo>
                  <a:pt x="711192" y="1754638"/>
                </a:lnTo>
                <a:lnTo>
                  <a:pt x="0" y="1754638"/>
                </a:lnTo>
                <a:lnTo>
                  <a:pt x="0" y="1004900"/>
                </a:lnTo>
                <a:lnTo>
                  <a:pt x="711192" y="1004900"/>
                </a:lnTo>
                <a:lnTo>
                  <a:pt x="711192" y="0"/>
                </a:lnTo>
                <a:lnTo>
                  <a:pt x="1576968" y="0"/>
                </a:lnTo>
                <a:lnTo>
                  <a:pt x="1576968" y="1004900"/>
                </a:lnTo>
                <a:lnTo>
                  <a:pt x="2589509" y="1004900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518" name="Free-form: Shape 14"/>
          <p:cNvSpPr/>
          <p:nvPr/>
        </p:nvSpPr>
        <p:spPr>
          <a:xfrm>
            <a:off x="380880" y="8242200"/>
            <a:ext cx="4455000" cy="5077080"/>
          </a:xfrm>
          <a:custGeom>
            <a:avLst/>
            <a:gdLst>
              <a:gd name="textAreaLeft" fmla="*/ 0 w 4455000"/>
              <a:gd name="textAreaRight" fmla="*/ 4455360 w 4455000"/>
              <a:gd name="textAreaTop" fmla="*/ 0 h 5077080"/>
              <a:gd name="textAreaBottom" fmla="*/ 5077440 h 5077080"/>
            </a:gdLst>
            <a:ahLst/>
            <a:rect l="textAreaLeft" t="textAreaTop" r="textAreaRight" b="textAreaBottom"/>
            <a:pathLst>
              <a:path w="4455236" h="5077617">
                <a:moveTo>
                  <a:pt x="3732547" y="0"/>
                </a:moveTo>
                <a:lnTo>
                  <a:pt x="4455236" y="0"/>
                </a:lnTo>
                <a:lnTo>
                  <a:pt x="4455236" y="692757"/>
                </a:lnTo>
                <a:lnTo>
                  <a:pt x="2673239" y="5077618"/>
                </a:lnTo>
                <a:lnTo>
                  <a:pt x="1782987" y="5077618"/>
                </a:lnTo>
                <a:lnTo>
                  <a:pt x="0" y="690479"/>
                </a:lnTo>
                <a:lnTo>
                  <a:pt x="0" y="0"/>
                </a:lnTo>
                <a:lnTo>
                  <a:pt x="723679" y="0"/>
                </a:lnTo>
                <a:lnTo>
                  <a:pt x="2228111" y="3889294"/>
                </a:lnTo>
                <a:lnTo>
                  <a:pt x="3732547" y="0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519" name="Free-form: Shape 15"/>
          <p:cNvSpPr/>
          <p:nvPr/>
        </p:nvSpPr>
        <p:spPr>
          <a:xfrm>
            <a:off x="380880" y="381240"/>
            <a:ext cx="1739520" cy="1739520"/>
          </a:xfrm>
          <a:custGeom>
            <a:avLst/>
            <a:gdLst>
              <a:gd name="textAreaLeft" fmla="*/ 0 w 1739520"/>
              <a:gd name="textAreaRight" fmla="*/ 1739880 w 1739520"/>
              <a:gd name="textAreaTop" fmla="*/ 0 h 1739520"/>
              <a:gd name="textAreaBottom" fmla="*/ 1739880 h 1739520"/>
            </a:gdLst>
            <a:ahLst/>
            <a:rect l="textAreaLeft" t="textAreaTop" r="textAreaRight" b="textAreaBottom"/>
            <a:pathLst>
              <a:path w="1739793" h="1739788">
                <a:moveTo>
                  <a:pt x="0" y="1739788"/>
                </a:moveTo>
                <a:lnTo>
                  <a:pt x="0" y="1391831"/>
                </a:lnTo>
                <a:lnTo>
                  <a:pt x="1391835" y="0"/>
                </a:lnTo>
                <a:lnTo>
                  <a:pt x="1739793" y="0"/>
                </a:lnTo>
                <a:lnTo>
                  <a:pt x="1739793" y="217476"/>
                </a:lnTo>
                <a:lnTo>
                  <a:pt x="217474" y="1739788"/>
                </a:lnTo>
                <a:lnTo>
                  <a:pt x="0" y="1739788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520" name="Free-form: Shape 16"/>
          <p:cNvSpPr/>
          <p:nvPr/>
        </p:nvSpPr>
        <p:spPr>
          <a:xfrm>
            <a:off x="380880" y="381240"/>
            <a:ext cx="1043640" cy="1043640"/>
          </a:xfrm>
          <a:custGeom>
            <a:avLst/>
            <a:gdLst>
              <a:gd name="textAreaLeft" fmla="*/ 0 w 1043640"/>
              <a:gd name="textAreaRight" fmla="*/ 1044000 w 1043640"/>
              <a:gd name="textAreaTop" fmla="*/ 0 h 1043640"/>
              <a:gd name="textAreaBottom" fmla="*/ 1044000 h 1043640"/>
            </a:gdLst>
            <a:ahLst/>
            <a:rect l="textAreaLeft" t="textAreaTop" r="textAreaRight" b="textAreaBottom"/>
            <a:pathLst>
              <a:path w="1043875" h="1043874">
                <a:moveTo>
                  <a:pt x="0" y="695918"/>
                </a:moveTo>
                <a:lnTo>
                  <a:pt x="0" y="1043874"/>
                </a:lnTo>
                <a:lnTo>
                  <a:pt x="217474" y="1043874"/>
                </a:lnTo>
                <a:lnTo>
                  <a:pt x="1043876" y="217476"/>
                </a:lnTo>
                <a:lnTo>
                  <a:pt x="1043876" y="0"/>
                </a:lnTo>
                <a:lnTo>
                  <a:pt x="695917" y="0"/>
                </a:lnTo>
                <a:lnTo>
                  <a:pt x="0" y="695918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521" name="Free-form: Shape 17"/>
          <p:cNvSpPr/>
          <p:nvPr/>
        </p:nvSpPr>
        <p:spPr>
          <a:xfrm>
            <a:off x="380880" y="381240"/>
            <a:ext cx="347760" cy="347760"/>
          </a:xfrm>
          <a:custGeom>
            <a:avLst/>
            <a:gdLst>
              <a:gd name="textAreaLeft" fmla="*/ 0 w 347760"/>
              <a:gd name="textAreaRight" fmla="*/ 348120 w 347760"/>
              <a:gd name="textAreaTop" fmla="*/ 0 h 347760"/>
              <a:gd name="textAreaBottom" fmla="*/ 348120 h 347760"/>
            </a:gdLst>
            <a:ahLst/>
            <a:rect l="textAreaLeft" t="textAreaTop" r="textAreaRight" b="textAreaBottom"/>
            <a:pathLst>
              <a:path w="347958" h="347956">
                <a:moveTo>
                  <a:pt x="0" y="0"/>
                </a:moveTo>
                <a:lnTo>
                  <a:pt x="0" y="347957"/>
                </a:lnTo>
                <a:lnTo>
                  <a:pt x="217474" y="347957"/>
                </a:lnTo>
                <a:lnTo>
                  <a:pt x="347959" y="217476"/>
                </a:lnTo>
                <a:lnTo>
                  <a:pt x="347959" y="0"/>
                </a:lnTo>
                <a:lnTo>
                  <a:pt x="0" y="0"/>
                </a:lnTo>
                <a:close/>
              </a:path>
            </a:pathLst>
          </a:custGeom>
          <a:solidFill>
            <a:srgbClr val="011b1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9" r:id="rId2"/>
  </p:sldLayoutIdLst>
</p:sldMaster>
</file>

<file path=ppt/slideMasters/slideMaster5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Free-form: Shape 8"/>
          <p:cNvSpPr/>
          <p:nvPr/>
        </p:nvSpPr>
        <p:spPr>
          <a:xfrm>
            <a:off x="8734680" y="9540000"/>
            <a:ext cx="1877760" cy="3779280"/>
          </a:xfrm>
          <a:custGeom>
            <a:avLst/>
            <a:gdLst>
              <a:gd name="textAreaLeft" fmla="*/ 0 w 1877760"/>
              <a:gd name="textAreaRight" fmla="*/ 1878120 w 1877760"/>
              <a:gd name="textAreaTop" fmla="*/ 0 h 3779280"/>
              <a:gd name="textAreaBottom" fmla="*/ 3779640 h 3779280"/>
            </a:gdLst>
            <a:ahLst/>
            <a:rect l="textAreaLeft" t="textAreaTop" r="textAreaRight" b="textAreaBottom"/>
            <a:pathLst>
              <a:path w="1878212" h="3779797">
                <a:moveTo>
                  <a:pt x="865676" y="3779798"/>
                </a:moveTo>
                <a:lnTo>
                  <a:pt x="865676" y="749734"/>
                </a:lnTo>
                <a:lnTo>
                  <a:pt x="1878212" y="749734"/>
                </a:lnTo>
                <a:lnTo>
                  <a:pt x="1878212" y="0"/>
                </a:lnTo>
                <a:lnTo>
                  <a:pt x="749738" y="0"/>
                </a:lnTo>
                <a:lnTo>
                  <a:pt x="0" y="749734"/>
                </a:lnTo>
                <a:lnTo>
                  <a:pt x="0" y="3779798"/>
                </a:lnTo>
                <a:lnTo>
                  <a:pt x="865676" y="377979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523" name="Free-form: Shape 9"/>
          <p:cNvSpPr/>
          <p:nvPr/>
        </p:nvSpPr>
        <p:spPr>
          <a:xfrm>
            <a:off x="20898720" y="9540000"/>
            <a:ext cx="3102480" cy="3779640"/>
          </a:xfrm>
          <a:custGeom>
            <a:avLst/>
            <a:gdLst>
              <a:gd name="textAreaLeft" fmla="*/ 0 w 3102480"/>
              <a:gd name="textAreaRight" fmla="*/ 3102840 w 3102480"/>
              <a:gd name="textAreaTop" fmla="*/ 0 h 3779640"/>
              <a:gd name="textAreaBottom" fmla="*/ 3780000 h 3779640"/>
            </a:gdLst>
            <a:ahLst/>
            <a:rect l="textAreaLeft" t="textAreaTop" r="textAreaRight" b="textAreaBottom"/>
            <a:pathLst>
              <a:path w="3102912" h="3779898">
                <a:moveTo>
                  <a:pt x="2353070" y="0"/>
                </a:moveTo>
                <a:lnTo>
                  <a:pt x="0" y="0"/>
                </a:lnTo>
                <a:lnTo>
                  <a:pt x="0" y="3779802"/>
                </a:lnTo>
                <a:lnTo>
                  <a:pt x="865780" y="3779802"/>
                </a:lnTo>
                <a:lnTo>
                  <a:pt x="865780" y="749839"/>
                </a:lnTo>
                <a:lnTo>
                  <a:pt x="2237128" y="749839"/>
                </a:lnTo>
                <a:lnTo>
                  <a:pt x="2237128" y="3779899"/>
                </a:lnTo>
                <a:lnTo>
                  <a:pt x="3102912" y="3779899"/>
                </a:lnTo>
                <a:lnTo>
                  <a:pt x="3102912" y="749839"/>
                </a:lnTo>
                <a:lnTo>
                  <a:pt x="2353167" y="101"/>
                </a:lnTo>
                <a:lnTo>
                  <a:pt x="235307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524" name="Free-form: Shape 10"/>
          <p:cNvSpPr/>
          <p:nvPr/>
        </p:nvSpPr>
        <p:spPr>
          <a:xfrm>
            <a:off x="16605000" y="9439560"/>
            <a:ext cx="3988080" cy="3980520"/>
          </a:xfrm>
          <a:custGeom>
            <a:avLst/>
            <a:gdLst>
              <a:gd name="textAreaLeft" fmla="*/ 0 w 3988080"/>
              <a:gd name="textAreaRight" fmla="*/ 3988440 w 3988080"/>
              <a:gd name="textAreaTop" fmla="*/ 0 h 3980520"/>
              <a:gd name="textAreaBottom" fmla="*/ 3980880 h 3980520"/>
            </a:gdLst>
            <a:ahLst/>
            <a:rect l="textAreaLeft" t="textAreaTop" r="textAreaRight" b="textAreaBottom"/>
            <a:pathLst>
              <a:path w="3988506" h="3980757">
                <a:moveTo>
                  <a:pt x="2991327" y="2597123"/>
                </a:moveTo>
                <a:cubicBezTo>
                  <a:pt x="2888171" y="2777572"/>
                  <a:pt x="2749046" y="2920562"/>
                  <a:pt x="2573947" y="3026097"/>
                </a:cubicBezTo>
                <a:cubicBezTo>
                  <a:pt x="2398752" y="3131732"/>
                  <a:pt x="2210675" y="3184547"/>
                  <a:pt x="1994252" y="3184547"/>
                </a:cubicBezTo>
                <a:cubicBezTo>
                  <a:pt x="1777833" y="3184547"/>
                  <a:pt x="1581925" y="3131732"/>
                  <a:pt x="1406828" y="3026097"/>
                </a:cubicBezTo>
                <a:cubicBezTo>
                  <a:pt x="1231631" y="2920562"/>
                  <a:pt x="1093791" y="2777572"/>
                  <a:pt x="993310" y="2597123"/>
                </a:cubicBezTo>
                <a:cubicBezTo>
                  <a:pt x="892829" y="2416876"/>
                  <a:pt x="842587" y="2220868"/>
                  <a:pt x="842587" y="1994241"/>
                </a:cubicBezTo>
                <a:cubicBezTo>
                  <a:pt x="842587" y="1767619"/>
                  <a:pt x="892829" y="1564081"/>
                  <a:pt x="993310" y="1383635"/>
                </a:cubicBezTo>
                <a:cubicBezTo>
                  <a:pt x="1093791" y="1203384"/>
                  <a:pt x="1231530" y="1060293"/>
                  <a:pt x="1406828" y="954661"/>
                </a:cubicBezTo>
                <a:cubicBezTo>
                  <a:pt x="1581925" y="849127"/>
                  <a:pt x="1783085" y="796211"/>
                  <a:pt x="1994252" y="796211"/>
                </a:cubicBezTo>
                <a:cubicBezTo>
                  <a:pt x="2205421" y="796211"/>
                  <a:pt x="2398651" y="849127"/>
                  <a:pt x="2573947" y="954661"/>
                </a:cubicBezTo>
                <a:cubicBezTo>
                  <a:pt x="2749046" y="1060293"/>
                  <a:pt x="2888171" y="1203283"/>
                  <a:pt x="2991327" y="1383635"/>
                </a:cubicBezTo>
                <a:cubicBezTo>
                  <a:pt x="3094288" y="1564081"/>
                  <a:pt x="3145916" y="1772672"/>
                  <a:pt x="3145916" y="1994241"/>
                </a:cubicBezTo>
                <a:cubicBezTo>
                  <a:pt x="3145916" y="2215814"/>
                  <a:pt x="3094385" y="2416774"/>
                  <a:pt x="2991327" y="2597123"/>
                </a:cubicBezTo>
                <a:close/>
                <a:moveTo>
                  <a:pt x="266658" y="2999145"/>
                </a:moveTo>
                <a:cubicBezTo>
                  <a:pt x="444531" y="3303260"/>
                  <a:pt x="685327" y="3542868"/>
                  <a:pt x="989444" y="3717965"/>
                </a:cubicBezTo>
                <a:cubicBezTo>
                  <a:pt x="1293363" y="3893061"/>
                  <a:pt x="1628401" y="3980757"/>
                  <a:pt x="1994252" y="3980757"/>
                </a:cubicBezTo>
                <a:cubicBezTo>
                  <a:pt x="2360105" y="3980757"/>
                  <a:pt x="2695040" y="3893061"/>
                  <a:pt x="2999157" y="3717965"/>
                </a:cubicBezTo>
                <a:cubicBezTo>
                  <a:pt x="3303076" y="3542868"/>
                  <a:pt x="3544070" y="3303260"/>
                  <a:pt x="3721846" y="2999145"/>
                </a:cubicBezTo>
                <a:cubicBezTo>
                  <a:pt x="3899617" y="2695126"/>
                  <a:pt x="3988507" y="2360094"/>
                  <a:pt x="3988507" y="1994241"/>
                </a:cubicBezTo>
                <a:cubicBezTo>
                  <a:pt x="3988507" y="1628393"/>
                  <a:pt x="3899617" y="1292172"/>
                  <a:pt x="3721846" y="985479"/>
                </a:cubicBezTo>
                <a:cubicBezTo>
                  <a:pt x="3544070" y="678984"/>
                  <a:pt x="3303175" y="438088"/>
                  <a:pt x="2999157" y="262794"/>
                </a:cubicBezTo>
                <a:cubicBezTo>
                  <a:pt x="2695040" y="87698"/>
                  <a:pt x="2360105" y="0"/>
                  <a:pt x="1994252" y="0"/>
                </a:cubicBezTo>
                <a:cubicBezTo>
                  <a:pt x="1628401" y="0"/>
                  <a:pt x="1293464" y="88885"/>
                  <a:pt x="989444" y="266660"/>
                </a:cubicBezTo>
                <a:cubicBezTo>
                  <a:pt x="685226" y="444430"/>
                  <a:pt x="444433" y="685327"/>
                  <a:pt x="266658" y="989341"/>
                </a:cubicBezTo>
                <a:cubicBezTo>
                  <a:pt x="88887" y="1293457"/>
                  <a:pt x="0" y="1628293"/>
                  <a:pt x="0" y="1994241"/>
                </a:cubicBezTo>
                <a:cubicBezTo>
                  <a:pt x="0" y="2360193"/>
                  <a:pt x="88887" y="2695126"/>
                  <a:pt x="266658" y="299914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525" name="Free-form: Shape 11"/>
          <p:cNvSpPr/>
          <p:nvPr/>
        </p:nvSpPr>
        <p:spPr>
          <a:xfrm>
            <a:off x="10743840" y="9439920"/>
            <a:ext cx="3075840" cy="3980160"/>
          </a:xfrm>
          <a:custGeom>
            <a:avLst/>
            <a:gdLst>
              <a:gd name="textAreaLeft" fmla="*/ 0 w 3075840"/>
              <a:gd name="textAreaRight" fmla="*/ 3076200 w 3075840"/>
              <a:gd name="textAreaTop" fmla="*/ 0 h 3980160"/>
              <a:gd name="textAreaBottom" fmla="*/ 3980520 h 3980160"/>
            </a:gdLst>
            <a:ahLst/>
            <a:rect l="textAreaLeft" t="textAreaTop" r="textAreaRight" b="textAreaBottom"/>
            <a:pathLst>
              <a:path w="3076251" h="3980655">
                <a:moveTo>
                  <a:pt x="776794" y="3829837"/>
                </a:moveTo>
                <a:cubicBezTo>
                  <a:pt x="547394" y="3729357"/>
                  <a:pt x="364468" y="3585180"/>
                  <a:pt x="228014" y="3397002"/>
                </a:cubicBezTo>
                <a:cubicBezTo>
                  <a:pt x="91467" y="3208921"/>
                  <a:pt x="15461" y="2983486"/>
                  <a:pt x="0" y="2720692"/>
                </a:cubicBezTo>
                <a:lnTo>
                  <a:pt x="819404" y="2720692"/>
                </a:lnTo>
                <a:cubicBezTo>
                  <a:pt x="834862" y="2901141"/>
                  <a:pt x="909482" y="3044131"/>
                  <a:pt x="1043552" y="3149666"/>
                </a:cubicBezTo>
                <a:cubicBezTo>
                  <a:pt x="1177529" y="3255398"/>
                  <a:pt x="1352723" y="3308116"/>
                  <a:pt x="1569145" y="3308116"/>
                </a:cubicBezTo>
                <a:cubicBezTo>
                  <a:pt x="1785565" y="3308116"/>
                  <a:pt x="1938861" y="3263026"/>
                  <a:pt x="2059954" y="3172852"/>
                </a:cubicBezTo>
                <a:cubicBezTo>
                  <a:pt x="2180946" y="3082778"/>
                  <a:pt x="2241593" y="2965450"/>
                  <a:pt x="2241593" y="2821172"/>
                </a:cubicBezTo>
                <a:cubicBezTo>
                  <a:pt x="2241593" y="2707910"/>
                  <a:pt x="2205422" y="2616349"/>
                  <a:pt x="2133383" y="2546784"/>
                </a:cubicBezTo>
                <a:cubicBezTo>
                  <a:pt x="2061143" y="2477222"/>
                  <a:pt x="1965817" y="2425792"/>
                  <a:pt x="1847398" y="2392199"/>
                </a:cubicBezTo>
                <a:cubicBezTo>
                  <a:pt x="1728786" y="2358707"/>
                  <a:pt x="1587079" y="2323926"/>
                  <a:pt x="1422289" y="2287856"/>
                </a:cubicBezTo>
                <a:cubicBezTo>
                  <a:pt x="1144033" y="2231174"/>
                  <a:pt x="913345" y="2170727"/>
                  <a:pt x="730518" y="2106216"/>
                </a:cubicBezTo>
                <a:cubicBezTo>
                  <a:pt x="547491" y="2041808"/>
                  <a:pt x="390429" y="1934985"/>
                  <a:pt x="258933" y="1785455"/>
                </a:cubicBezTo>
                <a:cubicBezTo>
                  <a:pt x="127536" y="1636021"/>
                  <a:pt x="61837" y="1432584"/>
                  <a:pt x="61837" y="1174845"/>
                </a:cubicBezTo>
                <a:cubicBezTo>
                  <a:pt x="61837" y="942966"/>
                  <a:pt x="122382" y="738143"/>
                  <a:pt x="243475" y="560368"/>
                </a:cubicBezTo>
                <a:cubicBezTo>
                  <a:pt x="364468" y="382597"/>
                  <a:pt x="533322" y="244759"/>
                  <a:pt x="749741" y="146856"/>
                </a:cubicBezTo>
                <a:cubicBezTo>
                  <a:pt x="966164" y="49050"/>
                  <a:pt x="1210823" y="0"/>
                  <a:pt x="1484026" y="0"/>
                </a:cubicBezTo>
                <a:cubicBezTo>
                  <a:pt x="1901405" y="0"/>
                  <a:pt x="2249321" y="100480"/>
                  <a:pt x="2527573" y="301440"/>
                </a:cubicBezTo>
                <a:cubicBezTo>
                  <a:pt x="2805827" y="502401"/>
                  <a:pt x="2965469" y="788381"/>
                  <a:pt x="3006792" y="1159485"/>
                </a:cubicBezTo>
                <a:lnTo>
                  <a:pt x="2164200" y="1159485"/>
                </a:lnTo>
                <a:cubicBezTo>
                  <a:pt x="2138337" y="1010051"/>
                  <a:pt x="2062431" y="887770"/>
                  <a:pt x="1936186" y="792344"/>
                </a:cubicBezTo>
                <a:cubicBezTo>
                  <a:pt x="1809841" y="697019"/>
                  <a:pt x="1656642" y="649354"/>
                  <a:pt x="1476293" y="649354"/>
                </a:cubicBezTo>
                <a:cubicBezTo>
                  <a:pt x="1306250" y="649354"/>
                  <a:pt x="1161870" y="688002"/>
                  <a:pt x="1043455" y="765292"/>
                </a:cubicBezTo>
                <a:cubicBezTo>
                  <a:pt x="924839" y="842586"/>
                  <a:pt x="865680" y="950795"/>
                  <a:pt x="865680" y="1089923"/>
                </a:cubicBezTo>
                <a:cubicBezTo>
                  <a:pt x="865680" y="1193078"/>
                  <a:pt x="900464" y="1274234"/>
                  <a:pt x="970026" y="1333393"/>
                </a:cubicBezTo>
                <a:cubicBezTo>
                  <a:pt x="1039589" y="1392648"/>
                  <a:pt x="1129666" y="1439024"/>
                  <a:pt x="1240551" y="1472520"/>
                </a:cubicBezTo>
                <a:cubicBezTo>
                  <a:pt x="1351337" y="1506110"/>
                  <a:pt x="1489075" y="1538216"/>
                  <a:pt x="1654067" y="1569134"/>
                </a:cubicBezTo>
                <a:cubicBezTo>
                  <a:pt x="1942627" y="1625913"/>
                  <a:pt x="2182236" y="1687750"/>
                  <a:pt x="2372891" y="1754637"/>
                </a:cubicBezTo>
                <a:cubicBezTo>
                  <a:pt x="2563446" y="1821621"/>
                  <a:pt x="2728438" y="1932408"/>
                  <a:pt x="2867566" y="2086993"/>
                </a:cubicBezTo>
                <a:cubicBezTo>
                  <a:pt x="3006690" y="2241578"/>
                  <a:pt x="3076252" y="2452945"/>
                  <a:pt x="3076252" y="2720793"/>
                </a:cubicBezTo>
                <a:cubicBezTo>
                  <a:pt x="3076252" y="2963075"/>
                  <a:pt x="3011744" y="3180681"/>
                  <a:pt x="2883020" y="3373913"/>
                </a:cubicBezTo>
                <a:cubicBezTo>
                  <a:pt x="2754101" y="3567144"/>
                  <a:pt x="2575040" y="3716675"/>
                  <a:pt x="2345839" y="3822210"/>
                </a:cubicBezTo>
                <a:cubicBezTo>
                  <a:pt x="2116436" y="3927744"/>
                  <a:pt x="1855030" y="3980656"/>
                  <a:pt x="1561218" y="3980656"/>
                </a:cubicBezTo>
                <a:cubicBezTo>
                  <a:pt x="1267404" y="3980656"/>
                  <a:pt x="1005898" y="3930418"/>
                  <a:pt x="776696" y="3829938"/>
                </a:cubicBezTo>
                <a:lnTo>
                  <a:pt x="776794" y="382983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526" name="Free-form: Shape 12"/>
          <p:cNvSpPr/>
          <p:nvPr/>
        </p:nvSpPr>
        <p:spPr>
          <a:xfrm>
            <a:off x="4446000" y="9439560"/>
            <a:ext cx="3826080" cy="3980520"/>
          </a:xfrm>
          <a:custGeom>
            <a:avLst/>
            <a:gdLst>
              <a:gd name="textAreaLeft" fmla="*/ 0 w 3826080"/>
              <a:gd name="textAreaRight" fmla="*/ 3826440 w 3826080"/>
              <a:gd name="textAreaTop" fmla="*/ 0 h 3980520"/>
              <a:gd name="textAreaBottom" fmla="*/ 3980880 h 3980520"/>
            </a:gdLst>
            <a:ahLst/>
            <a:rect l="textAreaLeft" t="textAreaTop" r="textAreaRight" b="textAreaBottom"/>
            <a:pathLst>
              <a:path w="3826289" h="3980757">
                <a:moveTo>
                  <a:pt x="905911" y="1515033"/>
                </a:moveTo>
                <a:cubicBezTo>
                  <a:pt x="927016" y="1454881"/>
                  <a:pt x="951988" y="1396716"/>
                  <a:pt x="981618" y="1341125"/>
                </a:cubicBezTo>
                <a:cubicBezTo>
                  <a:pt x="1084676" y="1147893"/>
                  <a:pt x="1223804" y="998460"/>
                  <a:pt x="1398998" y="892828"/>
                </a:cubicBezTo>
                <a:cubicBezTo>
                  <a:pt x="1574095" y="787294"/>
                  <a:pt x="1767328" y="734378"/>
                  <a:pt x="1978697" y="734378"/>
                </a:cubicBezTo>
                <a:cubicBezTo>
                  <a:pt x="2153794" y="734378"/>
                  <a:pt x="2312343" y="769162"/>
                  <a:pt x="2454145" y="838724"/>
                </a:cubicBezTo>
                <a:cubicBezTo>
                  <a:pt x="2595848" y="908286"/>
                  <a:pt x="2710399" y="1002326"/>
                  <a:pt x="2798098" y="1120841"/>
                </a:cubicBezTo>
                <a:cubicBezTo>
                  <a:pt x="2885695" y="1239454"/>
                  <a:pt x="2934551" y="1370852"/>
                  <a:pt x="2944954" y="1515033"/>
                </a:cubicBezTo>
                <a:lnTo>
                  <a:pt x="905911" y="1515033"/>
                </a:lnTo>
                <a:close/>
                <a:moveTo>
                  <a:pt x="3826192" y="1831931"/>
                </a:moveTo>
                <a:cubicBezTo>
                  <a:pt x="3826192" y="1491843"/>
                  <a:pt x="3745035" y="1182674"/>
                  <a:pt x="3582720" y="904322"/>
                </a:cubicBezTo>
                <a:cubicBezTo>
                  <a:pt x="3420403" y="626071"/>
                  <a:pt x="3198732" y="405787"/>
                  <a:pt x="2918003" y="243474"/>
                </a:cubicBezTo>
                <a:cubicBezTo>
                  <a:pt x="2637072" y="81156"/>
                  <a:pt x="2324035" y="0"/>
                  <a:pt x="1978794" y="0"/>
                </a:cubicBezTo>
                <a:cubicBezTo>
                  <a:pt x="1633553" y="0"/>
                  <a:pt x="1301095" y="88889"/>
                  <a:pt x="997176" y="266660"/>
                </a:cubicBezTo>
                <a:cubicBezTo>
                  <a:pt x="693059" y="444434"/>
                  <a:pt x="450873" y="689290"/>
                  <a:pt x="270524" y="1000940"/>
                </a:cubicBezTo>
                <a:cubicBezTo>
                  <a:pt x="90074" y="1312784"/>
                  <a:pt x="0" y="1656735"/>
                  <a:pt x="0" y="2032892"/>
                </a:cubicBezTo>
                <a:cubicBezTo>
                  <a:pt x="0" y="2388437"/>
                  <a:pt x="83731" y="2715739"/>
                  <a:pt x="251200" y="3014606"/>
                </a:cubicBezTo>
                <a:cubicBezTo>
                  <a:pt x="418569" y="3313567"/>
                  <a:pt x="650546" y="3549308"/>
                  <a:pt x="946934" y="3721829"/>
                </a:cubicBezTo>
                <a:cubicBezTo>
                  <a:pt x="1243225" y="3894449"/>
                  <a:pt x="1576871" y="3980758"/>
                  <a:pt x="1947879" y="3980758"/>
                </a:cubicBezTo>
                <a:cubicBezTo>
                  <a:pt x="2257050" y="3980758"/>
                  <a:pt x="2539165" y="3925368"/>
                  <a:pt x="2794332" y="3814581"/>
                </a:cubicBezTo>
                <a:cubicBezTo>
                  <a:pt x="3049398" y="3703795"/>
                  <a:pt x="3261955" y="3549211"/>
                  <a:pt x="3431998" y="3350827"/>
                </a:cubicBezTo>
                <a:cubicBezTo>
                  <a:pt x="3602045" y="3152542"/>
                  <a:pt x="3717982" y="2929583"/>
                  <a:pt x="3779816" y="2682247"/>
                </a:cubicBezTo>
                <a:lnTo>
                  <a:pt x="2929497" y="2682247"/>
                </a:lnTo>
                <a:cubicBezTo>
                  <a:pt x="2877869" y="2852289"/>
                  <a:pt x="2767182" y="2988940"/>
                  <a:pt x="2597136" y="3091896"/>
                </a:cubicBezTo>
                <a:cubicBezTo>
                  <a:pt x="2427093" y="3195052"/>
                  <a:pt x="2228608" y="3246480"/>
                  <a:pt x="2001984" y="3246480"/>
                </a:cubicBezTo>
                <a:cubicBezTo>
                  <a:pt x="1775356" y="3246480"/>
                  <a:pt x="1580737" y="3195052"/>
                  <a:pt x="1402962" y="3091896"/>
                </a:cubicBezTo>
                <a:cubicBezTo>
                  <a:pt x="1225190" y="2988838"/>
                  <a:pt x="1084676" y="2843373"/>
                  <a:pt x="981719" y="2655195"/>
                </a:cubicBezTo>
                <a:cubicBezTo>
                  <a:pt x="909874" y="2524192"/>
                  <a:pt x="863599" y="2378329"/>
                  <a:pt x="841896" y="2218492"/>
                </a:cubicBezTo>
                <a:lnTo>
                  <a:pt x="3795374" y="2218492"/>
                </a:lnTo>
                <a:cubicBezTo>
                  <a:pt x="3815886" y="2069059"/>
                  <a:pt x="3826289" y="1940241"/>
                  <a:pt x="3826289" y="1832028"/>
                </a:cubicBezTo>
                <a:lnTo>
                  <a:pt x="3826192" y="183193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527" name="Free-form: Shape 13"/>
          <p:cNvSpPr/>
          <p:nvPr/>
        </p:nvSpPr>
        <p:spPr>
          <a:xfrm>
            <a:off x="13940640" y="8535240"/>
            <a:ext cx="2589120" cy="4784400"/>
          </a:xfrm>
          <a:custGeom>
            <a:avLst/>
            <a:gdLst>
              <a:gd name="textAreaLeft" fmla="*/ 0 w 2589120"/>
              <a:gd name="textAreaRight" fmla="*/ 2589480 w 2589120"/>
              <a:gd name="textAreaTop" fmla="*/ 0 h 4784400"/>
              <a:gd name="textAreaBottom" fmla="*/ 4784760 h 4784400"/>
            </a:gdLst>
            <a:ahLst/>
            <a:rect l="textAreaLeft" t="textAreaTop" r="textAreaRight" b="textAreaBottom"/>
            <a:pathLst>
              <a:path w="2589508" h="4784600">
                <a:moveTo>
                  <a:pt x="2589509" y="1004900"/>
                </a:moveTo>
                <a:lnTo>
                  <a:pt x="2589509" y="1754638"/>
                </a:lnTo>
                <a:lnTo>
                  <a:pt x="2589407" y="1754638"/>
                </a:lnTo>
                <a:lnTo>
                  <a:pt x="1576871" y="1754638"/>
                </a:lnTo>
                <a:lnTo>
                  <a:pt x="1576871" y="4034862"/>
                </a:lnTo>
                <a:lnTo>
                  <a:pt x="2589407" y="4034862"/>
                </a:lnTo>
                <a:lnTo>
                  <a:pt x="2589407" y="4784601"/>
                </a:lnTo>
                <a:lnTo>
                  <a:pt x="1460929" y="4784601"/>
                </a:lnTo>
                <a:lnTo>
                  <a:pt x="711192" y="4034862"/>
                </a:lnTo>
                <a:lnTo>
                  <a:pt x="711192" y="1754638"/>
                </a:lnTo>
                <a:lnTo>
                  <a:pt x="0" y="1754638"/>
                </a:lnTo>
                <a:lnTo>
                  <a:pt x="0" y="1004900"/>
                </a:lnTo>
                <a:lnTo>
                  <a:pt x="711192" y="1004900"/>
                </a:lnTo>
                <a:lnTo>
                  <a:pt x="711192" y="0"/>
                </a:lnTo>
                <a:lnTo>
                  <a:pt x="1576968" y="0"/>
                </a:lnTo>
                <a:lnTo>
                  <a:pt x="1576968" y="1004900"/>
                </a:lnTo>
                <a:lnTo>
                  <a:pt x="2589509" y="10049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528" name="Free-form: Shape 14"/>
          <p:cNvSpPr/>
          <p:nvPr/>
        </p:nvSpPr>
        <p:spPr>
          <a:xfrm>
            <a:off x="380880" y="8242200"/>
            <a:ext cx="4455000" cy="5077080"/>
          </a:xfrm>
          <a:custGeom>
            <a:avLst/>
            <a:gdLst>
              <a:gd name="textAreaLeft" fmla="*/ 0 w 4455000"/>
              <a:gd name="textAreaRight" fmla="*/ 4455360 w 4455000"/>
              <a:gd name="textAreaTop" fmla="*/ 0 h 5077080"/>
              <a:gd name="textAreaBottom" fmla="*/ 5077440 h 5077080"/>
            </a:gdLst>
            <a:ahLst/>
            <a:rect l="textAreaLeft" t="textAreaTop" r="textAreaRight" b="textAreaBottom"/>
            <a:pathLst>
              <a:path w="4455236" h="5077617">
                <a:moveTo>
                  <a:pt x="3732547" y="0"/>
                </a:moveTo>
                <a:lnTo>
                  <a:pt x="4455236" y="0"/>
                </a:lnTo>
                <a:lnTo>
                  <a:pt x="4455236" y="692757"/>
                </a:lnTo>
                <a:lnTo>
                  <a:pt x="2673239" y="5077618"/>
                </a:lnTo>
                <a:lnTo>
                  <a:pt x="1782987" y="5077618"/>
                </a:lnTo>
                <a:lnTo>
                  <a:pt x="0" y="690479"/>
                </a:lnTo>
                <a:lnTo>
                  <a:pt x="0" y="0"/>
                </a:lnTo>
                <a:lnTo>
                  <a:pt x="723679" y="0"/>
                </a:lnTo>
                <a:lnTo>
                  <a:pt x="2228111" y="3889294"/>
                </a:lnTo>
                <a:lnTo>
                  <a:pt x="3732547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529" name="Free-form: Shape 15"/>
          <p:cNvSpPr/>
          <p:nvPr/>
        </p:nvSpPr>
        <p:spPr>
          <a:xfrm>
            <a:off x="380880" y="381240"/>
            <a:ext cx="1739520" cy="1739520"/>
          </a:xfrm>
          <a:custGeom>
            <a:avLst/>
            <a:gdLst>
              <a:gd name="textAreaLeft" fmla="*/ 0 w 1739520"/>
              <a:gd name="textAreaRight" fmla="*/ 1739880 w 1739520"/>
              <a:gd name="textAreaTop" fmla="*/ 0 h 1739520"/>
              <a:gd name="textAreaBottom" fmla="*/ 1739880 h 1739520"/>
            </a:gdLst>
            <a:ahLst/>
            <a:rect l="textAreaLeft" t="textAreaTop" r="textAreaRight" b="textAreaBottom"/>
            <a:pathLst>
              <a:path w="1739793" h="1739788">
                <a:moveTo>
                  <a:pt x="0" y="1739788"/>
                </a:moveTo>
                <a:lnTo>
                  <a:pt x="0" y="1391831"/>
                </a:lnTo>
                <a:lnTo>
                  <a:pt x="1391835" y="0"/>
                </a:lnTo>
                <a:lnTo>
                  <a:pt x="1739793" y="0"/>
                </a:lnTo>
                <a:lnTo>
                  <a:pt x="1739793" y="217476"/>
                </a:lnTo>
                <a:lnTo>
                  <a:pt x="217474" y="1739788"/>
                </a:lnTo>
                <a:lnTo>
                  <a:pt x="0" y="173978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530" name="Free-form: Shape 16"/>
          <p:cNvSpPr/>
          <p:nvPr/>
        </p:nvSpPr>
        <p:spPr>
          <a:xfrm>
            <a:off x="380880" y="381240"/>
            <a:ext cx="1043640" cy="1043640"/>
          </a:xfrm>
          <a:custGeom>
            <a:avLst/>
            <a:gdLst>
              <a:gd name="textAreaLeft" fmla="*/ 0 w 1043640"/>
              <a:gd name="textAreaRight" fmla="*/ 1044000 w 1043640"/>
              <a:gd name="textAreaTop" fmla="*/ 0 h 1043640"/>
              <a:gd name="textAreaBottom" fmla="*/ 1044000 h 1043640"/>
            </a:gdLst>
            <a:ahLst/>
            <a:rect l="textAreaLeft" t="textAreaTop" r="textAreaRight" b="textAreaBottom"/>
            <a:pathLst>
              <a:path w="1043875" h="1043874">
                <a:moveTo>
                  <a:pt x="0" y="695918"/>
                </a:moveTo>
                <a:lnTo>
                  <a:pt x="0" y="1043874"/>
                </a:lnTo>
                <a:lnTo>
                  <a:pt x="217474" y="1043874"/>
                </a:lnTo>
                <a:lnTo>
                  <a:pt x="1043876" y="217476"/>
                </a:lnTo>
                <a:lnTo>
                  <a:pt x="1043876" y="0"/>
                </a:lnTo>
                <a:lnTo>
                  <a:pt x="695917" y="0"/>
                </a:lnTo>
                <a:lnTo>
                  <a:pt x="0" y="69591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531" name="Free-form: Shape 17"/>
          <p:cNvSpPr/>
          <p:nvPr/>
        </p:nvSpPr>
        <p:spPr>
          <a:xfrm>
            <a:off x="380880" y="381240"/>
            <a:ext cx="347760" cy="347760"/>
          </a:xfrm>
          <a:custGeom>
            <a:avLst/>
            <a:gdLst>
              <a:gd name="textAreaLeft" fmla="*/ 0 w 347760"/>
              <a:gd name="textAreaRight" fmla="*/ 348120 w 347760"/>
              <a:gd name="textAreaTop" fmla="*/ 0 h 347760"/>
              <a:gd name="textAreaBottom" fmla="*/ 348120 h 347760"/>
            </a:gdLst>
            <a:ahLst/>
            <a:rect l="textAreaLeft" t="textAreaTop" r="textAreaRight" b="textAreaBottom"/>
            <a:pathLst>
              <a:path w="347958" h="347956">
                <a:moveTo>
                  <a:pt x="0" y="0"/>
                </a:moveTo>
                <a:lnTo>
                  <a:pt x="0" y="347957"/>
                </a:lnTo>
                <a:lnTo>
                  <a:pt x="217474" y="347957"/>
                </a:lnTo>
                <a:lnTo>
                  <a:pt x="347959" y="217476"/>
                </a:lnTo>
                <a:lnTo>
                  <a:pt x="34795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1828800">
              <a:lnSpc>
                <a:spcPct val="100000"/>
              </a:lnSpc>
            </a:pPr>
            <a:endParaRPr b="0" lang="en-GB" sz="3600" spc="-1" strike="noStrike">
              <a:solidFill>
                <a:schemeClr val="dk1"/>
              </a:solidFill>
              <a:latin typeface="Avant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1" r:id="rId2"/>
  </p:sldLayoutIdLst>
</p:sldMaster>
</file>

<file path=ppt/slideMasters/slideMaster5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73ec7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PlaceHolder 1"/>
          <p:cNvSpPr>
            <a:spLocks noGrp="1"/>
          </p:cNvSpPr>
          <p:nvPr>
            <p:ph type="title"/>
          </p:nvPr>
        </p:nvSpPr>
        <p:spPr>
          <a:xfrm>
            <a:off x="464400" y="3749760"/>
            <a:ext cx="23469480" cy="855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77000"/>
              </a:lnSpc>
              <a:buNone/>
            </a:pPr>
            <a:r>
              <a:rPr b="0" lang="en-GB" sz="35000" spc="-2002" strike="noStrike">
                <a:solidFill>
                  <a:schemeClr val="dk2"/>
                </a:solidFill>
                <a:latin typeface="Avantt SemiBold"/>
              </a:rPr>
              <a:t>Add title here</a:t>
            </a:r>
            <a:endParaRPr b="0" lang="en-US" sz="35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533" name="PlaceHolder 2"/>
          <p:cNvSpPr>
            <a:spLocks noGrp="1"/>
          </p:cNvSpPr>
          <p:nvPr>
            <p:ph type="dt" idx="151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4" name="PlaceHolder 3"/>
          <p:cNvSpPr>
            <a:spLocks noGrp="1"/>
          </p:cNvSpPr>
          <p:nvPr>
            <p:ph type="ftr" idx="152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5" name="PlaceHolder 4"/>
          <p:cNvSpPr>
            <a:spLocks noGrp="1"/>
          </p:cNvSpPr>
          <p:nvPr>
            <p:ph type="sldNum" idx="153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0E09714A-67B2-47D4-9AC2-9FB14A669B31}" type="slidenum">
              <a:rPr b="0" lang="fi-FI" sz="1400" spc="-1" strike="noStrike">
                <a:solidFill>
                  <a:schemeClr val="dk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6" name="Graphic 3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  <p:sp>
        <p:nvSpPr>
          <p:cNvPr id="537" name="PlaceHolder 5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380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3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000" spc="-1" strike="noStrike">
                <a:solidFill>
                  <a:schemeClr val="dk2"/>
                </a:solidFill>
                <a:latin typeface="Avantt"/>
              </a:rPr>
              <a:t>Click to edit the outline text format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  <a:p>
            <a:pPr lvl="1" marL="864000" indent="-324000">
              <a:lnSpc>
                <a:spcPct val="93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4000" spc="-1" strike="noStrike">
                <a:solidFill>
                  <a:schemeClr val="dk2"/>
                </a:solidFill>
                <a:latin typeface="Avantt"/>
              </a:rPr>
              <a:t>Second Outline Level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  <a:p>
            <a:pPr lvl="2" marL="1296000" indent="-288000"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000" spc="-1" strike="noStrike">
                <a:solidFill>
                  <a:schemeClr val="dk2"/>
                </a:solidFill>
                <a:latin typeface="Avantt"/>
              </a:rPr>
              <a:t>Third Outline Level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  <a:p>
            <a:pPr lvl="3" marL="1728000" indent="-216000">
              <a:lnSpc>
                <a:spcPct val="93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4000" spc="-1" strike="noStrike">
                <a:solidFill>
                  <a:schemeClr val="dk2"/>
                </a:solidFill>
                <a:latin typeface="Avantt"/>
              </a:rPr>
              <a:t>Fourth Outline Level</a:t>
            </a:r>
            <a:endParaRPr b="0" lang="en-US" sz="4000" spc="-1" strike="noStrike">
              <a:solidFill>
                <a:schemeClr val="dk2"/>
              </a:solidFill>
              <a:latin typeface="Avantt"/>
            </a:endParaRPr>
          </a:p>
          <a:p>
            <a:pPr lvl="4" marL="2160000" indent="-216000">
              <a:lnSpc>
                <a:spcPct val="93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2"/>
                </a:solidFill>
                <a:latin typeface="Avantt"/>
              </a:rPr>
              <a:t>Fifth Outline Level</a:t>
            </a:r>
            <a:endParaRPr b="0" lang="en-US" sz="2000" spc="-1" strike="noStrike">
              <a:solidFill>
                <a:schemeClr val="dk2"/>
              </a:solidFill>
              <a:latin typeface="Avantt"/>
            </a:endParaRPr>
          </a:p>
          <a:p>
            <a:pPr lvl="5" marL="2592000" indent="-216000">
              <a:lnSpc>
                <a:spcPct val="93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2"/>
                </a:solidFill>
                <a:latin typeface="Avantt"/>
              </a:rPr>
              <a:t>Sixth Outline Level</a:t>
            </a:r>
            <a:endParaRPr b="0" lang="en-US" sz="2000" spc="-1" strike="noStrike">
              <a:solidFill>
                <a:schemeClr val="dk2"/>
              </a:solidFill>
              <a:latin typeface="Avantt"/>
            </a:endParaRPr>
          </a:p>
          <a:p>
            <a:pPr lvl="6" marL="3024000" indent="-216000">
              <a:lnSpc>
                <a:spcPct val="93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2"/>
                </a:solidFill>
                <a:latin typeface="Avantt"/>
              </a:rPr>
              <a:t>Seventh Outline Level</a:t>
            </a:r>
            <a:endParaRPr b="0" lang="en-US" sz="2000" spc="-1" strike="noStrike">
              <a:solidFill>
                <a:schemeClr val="dk2"/>
              </a:solidFill>
              <a:latin typeface="Avant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3" r:id="rId4"/>
  </p:sldLayoutIdLst>
</p:sldMaster>
</file>

<file path=ppt/slideMasters/slideMaster5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PlaceHolder 1"/>
          <p:cNvSpPr>
            <a:spLocks noGrp="1"/>
          </p:cNvSpPr>
          <p:nvPr>
            <p:ph type="title"/>
          </p:nvPr>
        </p:nvSpPr>
        <p:spPr>
          <a:xfrm>
            <a:off x="464400" y="3749760"/>
            <a:ext cx="23469480" cy="855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77000"/>
              </a:lnSpc>
              <a:buNone/>
            </a:pPr>
            <a:r>
              <a:rPr b="0" lang="en-GB" sz="35000" spc="-2002" strike="noStrike">
                <a:solidFill>
                  <a:schemeClr val="dk2"/>
                </a:solidFill>
                <a:latin typeface="Avantt SemiBold"/>
              </a:rPr>
              <a:t>Add title here</a:t>
            </a:r>
            <a:endParaRPr b="0" lang="en-US" sz="35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541" name="PlaceHolder 2"/>
          <p:cNvSpPr>
            <a:spLocks noGrp="1"/>
          </p:cNvSpPr>
          <p:nvPr>
            <p:ph type="dt" idx="154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2" name="PlaceHolder 3"/>
          <p:cNvSpPr>
            <a:spLocks noGrp="1"/>
          </p:cNvSpPr>
          <p:nvPr>
            <p:ph type="ftr" idx="155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3" name="PlaceHolder 4"/>
          <p:cNvSpPr>
            <a:spLocks noGrp="1"/>
          </p:cNvSpPr>
          <p:nvPr>
            <p:ph type="sldNum" idx="156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1DA3FDB7-ECA2-40B2-8535-8C1D82A531D4}" type="slidenum">
              <a:rPr b="0" lang="fi-FI" sz="1400" spc="-1" strike="noStrike">
                <a:solidFill>
                  <a:schemeClr val="dk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44" name="Graphic 3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765" r:id="rId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64400" y="3749760"/>
            <a:ext cx="23469480" cy="855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77000"/>
              </a:lnSpc>
              <a:buNone/>
            </a:pPr>
            <a:r>
              <a:rPr b="0" lang="en-GB" sz="35000" spc="-2002" strike="noStrike">
                <a:solidFill>
                  <a:schemeClr val="lt2"/>
                </a:solidFill>
                <a:latin typeface="Avantt SemiBold"/>
              </a:rPr>
              <a:t>Add title here</a:t>
            </a:r>
            <a:endParaRPr b="0" lang="en-US" sz="35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dt" idx="13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lt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lt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ftr" idx="14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ffffff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sldNum" idx="15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lt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C3C97A16-3F08-49DA-ACC6-7B16203FF1A9}" type="slidenum">
              <a:rPr b="0" lang="fi-FI" sz="1400" spc="-1" strike="noStrike">
                <a:solidFill>
                  <a:schemeClr val="lt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44" name="Graphic 3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4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64400" y="3749760"/>
            <a:ext cx="23469480" cy="855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77000"/>
              </a:lnSpc>
              <a:buNone/>
            </a:pPr>
            <a:r>
              <a:rPr b="0" lang="en-GB" sz="35000" spc="-2002" strike="noStrike">
                <a:solidFill>
                  <a:schemeClr val="lt2"/>
                </a:solidFill>
                <a:latin typeface="Avantt SemiBold"/>
              </a:rPr>
              <a:t>Add title here</a:t>
            </a:r>
            <a:endParaRPr b="0" lang="en-US" sz="35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dt" idx="16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lt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lt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ftr" idx="17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sldNum" idx="18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lt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F3C47C9B-C72E-48E7-9DE7-615A02DAC6B7}" type="slidenum">
              <a:rPr b="0" lang="fi-FI" sz="1400" spc="-1" strike="noStrike">
                <a:solidFill>
                  <a:schemeClr val="lt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1" name="Graphic 5" descr="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5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dt" idx="19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lt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lt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ftr" idx="20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sldNum" idx="21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lt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22540606-889D-41FE-A495-F38550677317}" type="slidenum">
              <a:rPr b="0" lang="fi-FI" sz="1400" spc="-1" strike="noStrike">
                <a:solidFill>
                  <a:schemeClr val="lt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5" name="Graphic 12" descr="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5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dt" idx="22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2"/>
                </a:solidFill>
                <a:latin typeface="Avantt"/>
              </a:rPr>
              <a:t>&lt;date/time&gt;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ftr" idx="23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et-E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t-EE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sldNum" idx="24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buNone/>
              <a:defRPr b="0" lang="fi-FI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buNone/>
            </a:pPr>
            <a:fld id="{55F10A42-D011-434A-B03C-ED03B985DE87}" type="slidenum">
              <a:rPr b="0" lang="fi-FI" sz="1400" spc="-1" strike="noStrike">
                <a:solidFill>
                  <a:schemeClr val="dk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9" name="Graphic 4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87360" y="371520"/>
            <a:ext cx="2561760" cy="447480"/>
          </a:xfrm>
          <a:prstGeom prst="rect">
            <a:avLst/>
          </a:prstGeom>
          <a:ln w="0">
            <a:noFill/>
          </a:ln>
        </p:spPr>
      </p:pic>
      <p:sp>
        <p:nvSpPr>
          <p:cNvPr id="60" name="PlaceHolder 4"/>
          <p:cNvSpPr>
            <a:spLocks noGrp="1"/>
          </p:cNvSpPr>
          <p:nvPr>
            <p:ph type="title"/>
          </p:nvPr>
        </p:nvSpPr>
        <p:spPr>
          <a:xfrm>
            <a:off x="387360" y="3012120"/>
            <a:ext cx="21029400" cy="5705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77000"/>
              </a:lnSpc>
              <a:buNone/>
            </a:pPr>
            <a:r>
              <a:rPr b="0" lang="en-GB" sz="15000" spc="-202" strike="noStrike">
                <a:solidFill>
                  <a:schemeClr val="dk2"/>
                </a:solidFill>
                <a:latin typeface="Avantt SemiBold"/>
              </a:rPr>
              <a:t>Add title here</a:t>
            </a:r>
            <a:endParaRPr b="0" lang="en-US" sz="15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61" name="PlaceHolder 5"/>
          <p:cNvSpPr>
            <a:spLocks noGrp="1"/>
          </p:cNvSpPr>
          <p:nvPr>
            <p:ph type="body"/>
          </p:nvPr>
        </p:nvSpPr>
        <p:spPr>
          <a:xfrm>
            <a:off x="13173120" y="9032760"/>
            <a:ext cx="5157360" cy="446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6000" spc="-1" strike="noStrike">
                <a:solidFill>
                  <a:schemeClr val="dk1"/>
                </a:solidFill>
                <a:latin typeface="Avantt"/>
              </a:rPr>
              <a:t>Bullet 00</a:t>
            </a:r>
            <a:endParaRPr b="0" lang="en-US" sz="6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62" name="PlaceHolder 6"/>
          <p:cNvSpPr>
            <a:spLocks noGrp="1"/>
          </p:cNvSpPr>
          <p:nvPr>
            <p:ph type="body"/>
          </p:nvPr>
        </p:nvSpPr>
        <p:spPr>
          <a:xfrm>
            <a:off x="7459920" y="9032760"/>
            <a:ext cx="5157360" cy="446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90000" anchor="b">
            <a:noAutofit/>
          </a:bodyPr>
          <a:p>
            <a:pPr indent="0" algn="r" defTabSz="1828800">
              <a:lnSpc>
                <a:spcPct val="250000"/>
              </a:lnSpc>
              <a:buNone/>
              <a:tabLst>
                <a:tab algn="l" pos="0"/>
              </a:tabLst>
            </a:pPr>
            <a:r>
              <a:rPr b="0" i="1" lang="en-US" sz="2200" spc="-1" strike="noStrike">
                <a:solidFill>
                  <a:schemeClr val="dk1"/>
                </a:solidFill>
                <a:latin typeface="Avantt Italic"/>
              </a:rPr>
              <a:t>00</a:t>
            </a:r>
            <a:endParaRPr b="0" lang="en-US" sz="2200" spc="-1" strike="noStrike">
              <a:solidFill>
                <a:schemeClr val="dk2"/>
              </a:solidFill>
              <a:latin typeface="Avant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8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package" Target="../embeddings/oleObject1.pptx"/><Relationship Id="rId2" Type="http://schemas.openxmlformats.org/officeDocument/2006/relationships/image" Target="../media/image25.wmf"/><Relationship Id="rId3" Type="http://schemas.openxmlformats.org/officeDocument/2006/relationships/slideLayout" Target="../slideLayouts/slideLayout46.xml"/><Relationship Id="rId4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47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6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5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5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5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5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6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4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8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58.xml"/><Relationship Id="rId3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8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hyperlink" Target="mailto:marek.aun@verston.ee" TargetMode="External"/><Relationship Id="rId2" Type="http://schemas.openxmlformats.org/officeDocument/2006/relationships/hyperlink" Target="mailto:karlkristjan.smitt@verston.ee" TargetMode="External"/><Relationship Id="rId3" Type="http://schemas.openxmlformats.org/officeDocument/2006/relationships/hyperlink" Target="mailto:vahur.allveer@verston.ee" TargetMode="External"/><Relationship Id="rId4" Type="http://schemas.openxmlformats.org/officeDocument/2006/relationships/hyperlink" Target="mailto:mart.kuiva@verston.ee" TargetMode="External"/><Relationship Id="rId5" Type="http://schemas.openxmlformats.org/officeDocument/2006/relationships/slideLayout" Target="../slideLayouts/slideLayout25.xml"/><Relationship Id="rId6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PlaceHolder 1"/>
          <p:cNvSpPr>
            <a:spLocks noGrp="1"/>
          </p:cNvSpPr>
          <p:nvPr>
            <p:ph type="title"/>
          </p:nvPr>
        </p:nvSpPr>
        <p:spPr>
          <a:xfrm>
            <a:off x="464400" y="3749760"/>
            <a:ext cx="23469480" cy="855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77000"/>
              </a:lnSpc>
              <a:buNone/>
            </a:pPr>
            <a:r>
              <a:rPr b="0" lang="en-US" sz="35000" spc="-2002" strike="noStrike">
                <a:solidFill>
                  <a:schemeClr val="dk2"/>
                </a:solidFill>
                <a:latin typeface="Avantt SemiBold"/>
              </a:rPr>
              <a:t>Rapla II</a:t>
            </a:r>
            <a:endParaRPr b="0" lang="en-US" sz="35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615" name="PlaceHolder 2"/>
          <p:cNvSpPr>
            <a:spLocks noGrp="1"/>
          </p:cNvSpPr>
          <p:nvPr>
            <p:ph type="subTitle"/>
          </p:nvPr>
        </p:nvSpPr>
        <p:spPr>
          <a:xfrm>
            <a:off x="16289640" y="12659400"/>
            <a:ext cx="6995880" cy="72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vantt"/>
              </a:rPr>
              <a:t>2026</a:t>
            </a:r>
            <a:endParaRPr b="0" lang="et-EE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PlaceHolder 1"/>
          <p:cNvSpPr>
            <a:spLocks noGrp="1"/>
          </p:cNvSpPr>
          <p:nvPr>
            <p:ph type="title"/>
          </p:nvPr>
        </p:nvSpPr>
        <p:spPr>
          <a:xfrm>
            <a:off x="1676160" y="730800"/>
            <a:ext cx="21029400" cy="142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77000"/>
              </a:lnSpc>
              <a:buNone/>
            </a:pPr>
            <a:r>
              <a:rPr b="0" lang="en-US" sz="7000" spc="-202" strike="noStrike">
                <a:solidFill>
                  <a:schemeClr val="dk2"/>
                </a:solidFill>
                <a:latin typeface="Avantt SemiBold"/>
              </a:rPr>
              <a:t>Rail Baltica Rapla II lõigu asendiplaan</a:t>
            </a:r>
            <a:endParaRPr b="0" lang="en-US" sz="7000" spc="-1" strike="noStrike">
              <a:solidFill>
                <a:schemeClr val="dk1"/>
              </a:solidFill>
              <a:latin typeface="Avantt"/>
            </a:endParaRPr>
          </a:p>
        </p:txBody>
      </p:sp>
      <p:graphicFrame>
        <p:nvGraphicFramePr>
          <p:cNvPr id="617" name="Object 2"/>
          <p:cNvGraphicFramePr/>
          <p:nvPr/>
        </p:nvGraphicFramePr>
        <p:xfrm>
          <a:off x="1208160" y="1781280"/>
          <a:ext cx="19625040" cy="11667240"/>
        </p:xfrm>
        <a:graphic>
          <a:graphicData uri="http://schemas.openxmlformats.org/presentationml/2006/ole">
            <p:oleObj progId="PowerPoint.Show.12" r:id="rId1" spid="">
              <p:embed/>
              <p:pic>
                <p:nvPicPr>
                  <p:cNvPr id="618" name="Object 2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1208160" y="1781280"/>
                    <a:ext cx="19625040" cy="1166724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Picture 2" descr=""/>
          <p:cNvPicPr/>
          <p:nvPr/>
        </p:nvPicPr>
        <p:blipFill>
          <a:blip r:embed="rId1"/>
          <a:stretch/>
        </p:blipFill>
        <p:spPr>
          <a:xfrm>
            <a:off x="2424600" y="284760"/>
            <a:ext cx="18876600" cy="12766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PlaceHolder 1"/>
          <p:cNvSpPr>
            <a:spLocks noGrp="1"/>
          </p:cNvSpPr>
          <p:nvPr>
            <p:ph type="title"/>
          </p:nvPr>
        </p:nvSpPr>
        <p:spPr>
          <a:xfrm>
            <a:off x="387360" y="2799000"/>
            <a:ext cx="23670720" cy="2126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77000"/>
              </a:lnSpc>
              <a:buNone/>
            </a:pPr>
            <a:r>
              <a:rPr b="0" lang="en-US" sz="7000" spc="-202" strike="noStrike">
                <a:solidFill>
                  <a:schemeClr val="dk2"/>
                </a:solidFill>
                <a:latin typeface="Avantt SemiBold"/>
              </a:rPr>
              <a:t>Plaanitud veod 2026 aastal</a:t>
            </a:r>
            <a:endParaRPr b="0" lang="en-US" sz="7000" spc="-1" strike="noStrike">
              <a:solidFill>
                <a:schemeClr val="dk1"/>
              </a:solidFill>
              <a:latin typeface="Avantt"/>
            </a:endParaRPr>
          </a:p>
        </p:txBody>
      </p:sp>
      <p:graphicFrame>
        <p:nvGraphicFramePr>
          <p:cNvPr id="621" name="Table 2"/>
          <p:cNvGraphicFramePr/>
          <p:nvPr/>
        </p:nvGraphicFramePr>
        <p:xfrm>
          <a:off x="2082600" y="4461840"/>
          <a:ext cx="10654200" cy="4300560"/>
        </p:xfrm>
        <a:graphic>
          <a:graphicData uri="http://schemas.openxmlformats.org/drawingml/2006/table">
            <a:tbl>
              <a:tblPr/>
              <a:tblGrid>
                <a:gridCol w="4839840"/>
                <a:gridCol w="2598480"/>
                <a:gridCol w="3215520"/>
              </a:tblGrid>
              <a:tr h="604440">
                <a:tc>
                  <a:txBody>
                    <a:bodyPr lIns="15120" rIns="15120" tIns="15120" bIns="0" anchor="b">
                      <a:noAutofit/>
                    </a:bodyPr>
                    <a:p>
                      <a:pPr defTabSz="1828800">
                        <a:lnSpc>
                          <a:spcPct val="100000"/>
                        </a:lnSpc>
                      </a:pPr>
                      <a:endParaRPr b="0" lang="et-EE" sz="2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b" marL="15120" marR="15120">
                    <a:lnL w="12240">
                      <a:noFill/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15120" rIns="15120" tIns="15120" bIns="0" anchor="b">
                      <a:noAutofit/>
                    </a:bodyPr>
                    <a:p>
                      <a:pPr algn="ctr" defTabSz="1828800">
                        <a:lnSpc>
                          <a:spcPct val="100000"/>
                        </a:lnSpc>
                      </a:pPr>
                      <a:r>
                        <a:rPr b="0" lang="et-EE" sz="2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Kogus</a:t>
                      </a:r>
                      <a:endParaRPr b="0" lang="et-EE" sz="2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15120" marR="1512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15120" rIns="15120" tIns="15120" bIns="0" anchor="b">
                      <a:noAutofit/>
                    </a:bodyPr>
                    <a:p>
                      <a:pPr algn="ctr" defTabSz="1828800">
                        <a:lnSpc>
                          <a:spcPct val="100000"/>
                        </a:lnSpc>
                      </a:pPr>
                      <a:r>
                        <a:rPr b="0" lang="et-EE" sz="2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Ajaperiood</a:t>
                      </a:r>
                      <a:endParaRPr b="0" lang="et-EE" sz="2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15120" marR="1512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604440">
                <a:tc>
                  <a:txBody>
                    <a:bodyPr lIns="15120" rIns="15120" tIns="15120" bIns="0" anchor="b">
                      <a:noAutofit/>
                    </a:bodyPr>
                    <a:p>
                      <a:pPr defTabSz="1828800">
                        <a:lnSpc>
                          <a:spcPct val="100000"/>
                        </a:lnSpc>
                      </a:pPr>
                      <a:endParaRPr b="0" lang="et-EE" sz="2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b" marL="15120" marR="15120">
                    <a:lnL w="12240">
                      <a:noFill/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12240">
                      <a:noFill/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15120" rIns="15120" tIns="15120" bIns="0" anchor="b">
                      <a:noAutofit/>
                    </a:bodyPr>
                    <a:p>
                      <a:pPr algn="ctr" defTabSz="1828800">
                        <a:lnSpc>
                          <a:spcPct val="100000"/>
                        </a:lnSpc>
                      </a:pPr>
                      <a:r>
                        <a:rPr b="0" lang="en-US" sz="2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340 t </a:t>
                      </a:r>
                      <a:r>
                        <a:rPr b="0" lang="et-EE" sz="2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t</a:t>
                      </a:r>
                      <a:endParaRPr b="0" lang="et-EE" sz="2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15120" marR="1512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12240">
                      <a:noFill/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15120" rIns="15120" tIns="15120" bIns="0" anchor="b">
                      <a:noAutofit/>
                    </a:bodyPr>
                    <a:p>
                      <a:pPr algn="ctr" defTabSz="1828800">
                        <a:lnSpc>
                          <a:spcPct val="100000"/>
                        </a:lnSpc>
                      </a:pPr>
                      <a:r>
                        <a:rPr b="0" lang="et-EE" sz="2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et-EE" sz="2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15120" marR="1512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12240">
                      <a:noFill/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673200">
                <a:tc>
                  <a:txBody>
                    <a:bodyPr lIns="15120" rIns="15120" tIns="15120" bIns="0" anchor="b">
                      <a:noAutofit/>
                    </a:bodyPr>
                    <a:p>
                      <a:pPr defTabSz="1828800">
                        <a:lnSpc>
                          <a:spcPct val="100000"/>
                        </a:lnSpc>
                      </a:pPr>
                      <a:r>
                        <a:rPr b="0" lang="et-EE" sz="2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Purila karjäärist</a:t>
                      </a:r>
                      <a:endParaRPr b="0" lang="et-EE" sz="2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15120" marR="1512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15120" rIns="15120" tIns="15120" bIns="0" anchor="b">
                      <a:noAutofit/>
                    </a:bodyPr>
                    <a:p>
                      <a:pPr algn="ctr" defTabSz="1828800">
                        <a:lnSpc>
                          <a:spcPct val="100000"/>
                        </a:lnSpc>
                      </a:pPr>
                      <a:r>
                        <a:rPr b="0" lang="et-EE" sz="2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80 000</a:t>
                      </a:r>
                      <a:endParaRPr b="0" lang="et-EE" sz="2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15120" marR="1512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15120" rIns="15120" tIns="15120" bIns="0" anchor="b">
                      <a:noAutofit/>
                    </a:bodyPr>
                    <a:p>
                      <a:pPr algn="ctr" defTabSz="1828800">
                        <a:lnSpc>
                          <a:spcPct val="100000"/>
                        </a:lnSpc>
                      </a:pPr>
                      <a:r>
                        <a:rPr b="0" lang="et-EE" sz="2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mai - nov</a:t>
                      </a:r>
                      <a:endParaRPr b="0" lang="et-EE" sz="2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15120" marR="1512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604440">
                <a:tc>
                  <a:txBody>
                    <a:bodyPr lIns="15120" rIns="15120" tIns="15120" bIns="0" anchor="b">
                      <a:noAutofit/>
                    </a:bodyPr>
                    <a:p>
                      <a:pPr defTabSz="1828800">
                        <a:lnSpc>
                          <a:spcPct val="100000"/>
                        </a:lnSpc>
                      </a:pPr>
                      <a:r>
                        <a:rPr b="0" lang="et-EE" sz="2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Reinu karjäärist</a:t>
                      </a:r>
                      <a:endParaRPr b="0" lang="et-EE" sz="2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15120" marR="1512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15120" rIns="15120" tIns="15120" bIns="0" anchor="b">
                      <a:noAutofit/>
                    </a:bodyPr>
                    <a:p>
                      <a:pPr algn="ctr" defTabSz="1828800">
                        <a:lnSpc>
                          <a:spcPct val="100000"/>
                        </a:lnSpc>
                      </a:pPr>
                      <a:r>
                        <a:rPr b="0" lang="et-EE" sz="2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130 000</a:t>
                      </a:r>
                      <a:endParaRPr b="0" lang="et-EE" sz="2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15120" marR="1512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15120" rIns="15120" tIns="15120" bIns="0" anchor="b">
                      <a:noAutofit/>
                    </a:bodyPr>
                    <a:p>
                      <a:pPr algn="ctr" defTabSz="1828800">
                        <a:lnSpc>
                          <a:spcPct val="100000"/>
                        </a:lnSpc>
                      </a:pPr>
                      <a:r>
                        <a:rPr b="0" lang="et-EE" sz="2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juuni - nov</a:t>
                      </a:r>
                      <a:endParaRPr b="0" lang="et-EE" sz="2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15120" marR="1512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604440">
                <a:tc>
                  <a:txBody>
                    <a:bodyPr lIns="15120" rIns="15120" tIns="15120" bIns="0" anchor="b">
                      <a:noAutofit/>
                    </a:bodyPr>
                    <a:p>
                      <a:pPr defTabSz="1828800">
                        <a:lnSpc>
                          <a:spcPct val="100000"/>
                        </a:lnSpc>
                      </a:pPr>
                      <a:r>
                        <a:rPr b="0" lang="et-EE" sz="2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Männikult Talteri karjäärist</a:t>
                      </a:r>
                      <a:endParaRPr b="0" lang="et-EE" sz="2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15120" marR="1512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15120" rIns="15120" tIns="15120" bIns="0" anchor="b">
                      <a:noAutofit/>
                    </a:bodyPr>
                    <a:p>
                      <a:pPr algn="ctr" defTabSz="1828800">
                        <a:lnSpc>
                          <a:spcPct val="100000"/>
                        </a:lnSpc>
                      </a:pPr>
                      <a:r>
                        <a:rPr b="0" lang="et-EE" sz="2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30 000</a:t>
                      </a:r>
                      <a:endParaRPr b="0" lang="et-EE" sz="2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15120" marR="1512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15120" rIns="15120" tIns="15120" bIns="0" anchor="b">
                      <a:noAutofit/>
                    </a:bodyPr>
                    <a:p>
                      <a:pPr algn="ctr" defTabSz="1828800">
                        <a:lnSpc>
                          <a:spcPct val="100000"/>
                        </a:lnSpc>
                      </a:pPr>
                      <a:r>
                        <a:rPr b="0" lang="et-EE" sz="2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juuni - nov</a:t>
                      </a:r>
                      <a:endParaRPr b="0" lang="et-EE" sz="2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15120" marR="1512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604440">
                <a:tc>
                  <a:txBody>
                    <a:bodyPr lIns="15120" rIns="15120" tIns="15120" bIns="0" anchor="b">
                      <a:noAutofit/>
                    </a:bodyPr>
                    <a:p>
                      <a:pPr defTabSz="1828800">
                        <a:lnSpc>
                          <a:spcPct val="100000"/>
                        </a:lnSpc>
                      </a:pPr>
                      <a:r>
                        <a:rPr b="0" lang="et-EE" sz="2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Sillaotsa karjäärist</a:t>
                      </a:r>
                      <a:endParaRPr b="0" lang="et-EE" sz="2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15120" marR="1512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15120" rIns="15120" tIns="15120" bIns="0" anchor="b">
                      <a:noAutofit/>
                    </a:bodyPr>
                    <a:p>
                      <a:pPr algn="ctr" defTabSz="1828800">
                        <a:lnSpc>
                          <a:spcPct val="100000"/>
                        </a:lnSpc>
                      </a:pPr>
                      <a:r>
                        <a:rPr b="0" lang="et-EE" sz="2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100 000</a:t>
                      </a:r>
                      <a:endParaRPr b="0" lang="et-EE" sz="2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15120" marR="1512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15120" rIns="15120" tIns="15120" bIns="0" anchor="b">
                      <a:noAutofit/>
                    </a:bodyPr>
                    <a:p>
                      <a:pPr algn="ctr" defTabSz="1828800">
                        <a:lnSpc>
                          <a:spcPct val="100000"/>
                        </a:lnSpc>
                      </a:pPr>
                      <a:r>
                        <a:rPr b="0" lang="et-EE" sz="2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mai - sept-</a:t>
                      </a:r>
                      <a:endParaRPr b="0" lang="et-EE" sz="2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15120" marR="1512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604440">
                <a:tc>
                  <a:txBody>
                    <a:bodyPr lIns="15120" rIns="15120" tIns="15120" bIns="0" anchor="b">
                      <a:noAutofit/>
                    </a:bodyPr>
                    <a:p>
                      <a:pPr defTabSz="1828800">
                        <a:lnSpc>
                          <a:spcPct val="100000"/>
                        </a:lnSpc>
                      </a:pPr>
                      <a:r>
                        <a:rPr b="0" lang="et-EE" sz="2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Objekti siseselt</a:t>
                      </a:r>
                      <a:endParaRPr b="0" lang="et-EE" sz="2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15120" marR="1512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15120" rIns="15120" tIns="15120" bIns="0" anchor="b">
                      <a:noAutofit/>
                    </a:bodyPr>
                    <a:p>
                      <a:pPr algn="ctr" defTabSz="1828800">
                        <a:lnSpc>
                          <a:spcPct val="100000"/>
                        </a:lnSpc>
                      </a:pPr>
                      <a:r>
                        <a:rPr b="0" lang="et-EE" sz="2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et-EE" sz="2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15120" marR="1512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15120" rIns="15120" tIns="15120" bIns="0" anchor="b">
                      <a:noAutofit/>
                    </a:bodyPr>
                    <a:p>
                      <a:pPr algn="ctr" defTabSz="1828800">
                        <a:lnSpc>
                          <a:spcPct val="100000"/>
                        </a:lnSpc>
                      </a:pPr>
                      <a:r>
                        <a:rPr b="0" lang="et-EE" sz="2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mai - okt</a:t>
                      </a:r>
                      <a:endParaRPr b="0" lang="et-EE" sz="2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15120" marR="1512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PlaceHolder 1"/>
          <p:cNvSpPr>
            <a:spLocks noGrp="1"/>
          </p:cNvSpPr>
          <p:nvPr>
            <p:ph type="title"/>
          </p:nvPr>
        </p:nvSpPr>
        <p:spPr>
          <a:xfrm>
            <a:off x="1679400" y="914400"/>
            <a:ext cx="7863480" cy="320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defTabSz="1828800">
              <a:lnSpc>
                <a:spcPct val="77000"/>
              </a:lnSpc>
              <a:buNone/>
            </a:pPr>
            <a:r>
              <a:rPr b="0" lang="en-US" sz="6400" spc="-202" strike="noStrike">
                <a:solidFill>
                  <a:schemeClr val="dk2"/>
                </a:solidFill>
                <a:latin typeface="Avantt SemiBold"/>
              </a:rPr>
              <a:t>Reinu karjäärist </a:t>
            </a:r>
            <a:endParaRPr b="0" lang="en-US" sz="6400" spc="-1" strike="noStrike">
              <a:solidFill>
                <a:schemeClr val="dk1"/>
              </a:solidFill>
              <a:latin typeface="Avantt"/>
            </a:endParaRPr>
          </a:p>
        </p:txBody>
      </p:sp>
      <p:pic>
        <p:nvPicPr>
          <p:cNvPr id="623" name="Picture Placeholder 5" descr=""/>
          <p:cNvPicPr/>
          <p:nvPr/>
        </p:nvPicPr>
        <p:blipFill>
          <a:blip r:embed="rId1"/>
          <a:srcRect l="0" t="10265" r="0" b="10265"/>
          <a:stretch/>
        </p:blipFill>
        <p:spPr>
          <a:xfrm>
            <a:off x="10365840" y="1974960"/>
            <a:ext cx="12343320" cy="9747000"/>
          </a:xfrm>
          <a:prstGeom prst="rect">
            <a:avLst/>
          </a:prstGeom>
          <a:ln w="0">
            <a:noFill/>
          </a:ln>
        </p:spPr>
      </p:pic>
      <p:sp>
        <p:nvSpPr>
          <p:cNvPr id="624" name="PlaceHolder 2"/>
          <p:cNvSpPr>
            <a:spLocks noGrp="1"/>
          </p:cNvSpPr>
          <p:nvPr>
            <p:ph/>
          </p:nvPr>
        </p:nvSpPr>
        <p:spPr>
          <a:xfrm>
            <a:off x="1679400" y="5039640"/>
            <a:ext cx="7863480" cy="669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3200" spc="-1" strike="noStrike">
                <a:solidFill>
                  <a:schemeClr val="dk2"/>
                </a:solidFill>
                <a:latin typeface="Avantt"/>
              </a:rPr>
              <a:t>Juuni – November </a:t>
            </a:r>
            <a:endParaRPr b="0" lang="en-US" sz="3200" spc="-1" strike="noStrike">
              <a:solidFill>
                <a:schemeClr val="dk2"/>
              </a:solidFill>
              <a:latin typeface="Avantt"/>
            </a:endParaRPr>
          </a:p>
          <a:p>
            <a:pPr indent="0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3200" spc="-1" strike="noStrike">
                <a:solidFill>
                  <a:schemeClr val="dk2"/>
                </a:solidFill>
                <a:latin typeface="Avantt"/>
              </a:rPr>
              <a:t>Ca 130 000 tonni</a:t>
            </a:r>
            <a:endParaRPr b="0" lang="en-US" sz="3200" spc="-1" strike="noStrike">
              <a:solidFill>
                <a:schemeClr val="dk2"/>
              </a:solidFill>
              <a:latin typeface="Avant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PlaceHolder 1"/>
          <p:cNvSpPr>
            <a:spLocks noGrp="1"/>
          </p:cNvSpPr>
          <p:nvPr>
            <p:ph type="title"/>
          </p:nvPr>
        </p:nvSpPr>
        <p:spPr>
          <a:xfrm>
            <a:off x="1679400" y="914400"/>
            <a:ext cx="7863480" cy="320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defTabSz="1828800">
              <a:lnSpc>
                <a:spcPct val="77000"/>
              </a:lnSpc>
              <a:buNone/>
            </a:pPr>
            <a:r>
              <a:rPr b="0" lang="en-US" sz="6400" spc="-202" strike="noStrike">
                <a:solidFill>
                  <a:schemeClr val="dk2"/>
                </a:solidFill>
                <a:latin typeface="Avantt SemiBold"/>
              </a:rPr>
              <a:t>Purila karjäärist</a:t>
            </a:r>
            <a:endParaRPr b="0" lang="en-US" sz="6400" spc="-1" strike="noStrike">
              <a:solidFill>
                <a:schemeClr val="dk1"/>
              </a:solidFill>
              <a:latin typeface="Avantt"/>
            </a:endParaRPr>
          </a:p>
        </p:txBody>
      </p:sp>
      <p:pic>
        <p:nvPicPr>
          <p:cNvPr id="626" name="Picture Placeholder 5" descr=""/>
          <p:cNvPicPr/>
          <p:nvPr/>
        </p:nvPicPr>
        <p:blipFill>
          <a:blip r:embed="rId1"/>
          <a:srcRect l="0" t="13866" r="0" b="13866"/>
          <a:stretch/>
        </p:blipFill>
        <p:spPr>
          <a:xfrm>
            <a:off x="10365840" y="1974960"/>
            <a:ext cx="12343320" cy="9747000"/>
          </a:xfrm>
          <a:prstGeom prst="rect">
            <a:avLst/>
          </a:prstGeom>
          <a:ln w="0">
            <a:noFill/>
          </a:ln>
        </p:spPr>
      </p:pic>
      <p:sp>
        <p:nvSpPr>
          <p:cNvPr id="627" name="PlaceHolder 2"/>
          <p:cNvSpPr>
            <a:spLocks noGrp="1"/>
          </p:cNvSpPr>
          <p:nvPr>
            <p:ph/>
          </p:nvPr>
        </p:nvSpPr>
        <p:spPr>
          <a:xfrm>
            <a:off x="1679400" y="4985280"/>
            <a:ext cx="7863480" cy="675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3200" spc="-1" strike="noStrike">
                <a:solidFill>
                  <a:schemeClr val="dk2"/>
                </a:solidFill>
                <a:latin typeface="Avantt"/>
              </a:rPr>
              <a:t>Mai – November</a:t>
            </a:r>
            <a:endParaRPr b="0" lang="en-US" sz="3200" spc="-1" strike="noStrike">
              <a:solidFill>
                <a:schemeClr val="dk2"/>
              </a:solidFill>
              <a:latin typeface="Avantt"/>
            </a:endParaRPr>
          </a:p>
          <a:p>
            <a:pPr indent="0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3200" spc="-1" strike="noStrike">
                <a:solidFill>
                  <a:schemeClr val="dk2"/>
                </a:solidFill>
                <a:latin typeface="Avantt"/>
              </a:rPr>
              <a:t>Ca 80 000 tonni</a:t>
            </a:r>
            <a:endParaRPr b="0" lang="en-US" sz="3200" spc="-1" strike="noStrike">
              <a:solidFill>
                <a:schemeClr val="dk2"/>
              </a:solidFill>
              <a:latin typeface="Avant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PlaceHolder 1"/>
          <p:cNvSpPr>
            <a:spLocks noGrp="1"/>
          </p:cNvSpPr>
          <p:nvPr>
            <p:ph type="title"/>
          </p:nvPr>
        </p:nvSpPr>
        <p:spPr>
          <a:xfrm>
            <a:off x="1679400" y="914400"/>
            <a:ext cx="7863480" cy="320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defTabSz="1828800">
              <a:lnSpc>
                <a:spcPct val="77000"/>
              </a:lnSpc>
              <a:buNone/>
            </a:pPr>
            <a:r>
              <a:rPr b="0" lang="en-US" sz="6400" spc="-202" strike="noStrike">
                <a:solidFill>
                  <a:schemeClr val="dk2"/>
                </a:solidFill>
                <a:latin typeface="Avantt SemiBold"/>
              </a:rPr>
              <a:t>Sillaotsa karjäärist</a:t>
            </a:r>
            <a:endParaRPr b="0" lang="en-US" sz="6400" spc="-1" strike="noStrike">
              <a:solidFill>
                <a:schemeClr val="dk1"/>
              </a:solidFill>
              <a:latin typeface="Avantt"/>
            </a:endParaRPr>
          </a:p>
        </p:txBody>
      </p:sp>
      <p:pic>
        <p:nvPicPr>
          <p:cNvPr id="629" name="Picture Placeholder 5" descr=""/>
          <p:cNvPicPr/>
          <p:nvPr/>
        </p:nvPicPr>
        <p:blipFill>
          <a:blip r:embed="rId1"/>
          <a:srcRect l="0" t="8219" r="0" b="8219"/>
          <a:stretch/>
        </p:blipFill>
        <p:spPr>
          <a:xfrm>
            <a:off x="10365840" y="1974960"/>
            <a:ext cx="12343320" cy="9747000"/>
          </a:xfrm>
          <a:prstGeom prst="rect">
            <a:avLst/>
          </a:prstGeom>
          <a:ln w="0">
            <a:noFill/>
          </a:ln>
        </p:spPr>
      </p:pic>
      <p:sp>
        <p:nvSpPr>
          <p:cNvPr id="630" name="PlaceHolder 2"/>
          <p:cNvSpPr>
            <a:spLocks noGrp="1"/>
          </p:cNvSpPr>
          <p:nvPr>
            <p:ph/>
          </p:nvPr>
        </p:nvSpPr>
        <p:spPr>
          <a:xfrm>
            <a:off x="1679400" y="5202000"/>
            <a:ext cx="7863480" cy="653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3200" spc="-1" strike="noStrike">
                <a:solidFill>
                  <a:schemeClr val="dk2"/>
                </a:solidFill>
                <a:latin typeface="Avantt"/>
              </a:rPr>
              <a:t>Mai – September </a:t>
            </a:r>
            <a:endParaRPr b="0" lang="en-US" sz="3200" spc="-1" strike="noStrike">
              <a:solidFill>
                <a:schemeClr val="dk2"/>
              </a:solidFill>
              <a:latin typeface="Avantt"/>
            </a:endParaRPr>
          </a:p>
          <a:p>
            <a:pPr indent="0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3200" spc="-1" strike="noStrike">
                <a:solidFill>
                  <a:schemeClr val="dk2"/>
                </a:solidFill>
                <a:latin typeface="Avantt"/>
              </a:rPr>
              <a:t>Ca 100 000 tonni</a:t>
            </a:r>
            <a:endParaRPr b="0" lang="en-US" sz="3200" spc="-1" strike="noStrike">
              <a:solidFill>
                <a:schemeClr val="dk2"/>
              </a:solidFill>
              <a:latin typeface="Avantt"/>
            </a:endParaRPr>
          </a:p>
          <a:p>
            <a:pPr indent="0" defTabSz="1828800">
              <a:lnSpc>
                <a:spcPct val="93000"/>
              </a:lnSpc>
              <a:buNone/>
              <a:tabLst>
                <a:tab algn="l" pos="0"/>
              </a:tabLst>
            </a:pPr>
            <a:endParaRPr b="0" lang="en-US" sz="3200" spc="-1" strike="noStrike">
              <a:solidFill>
                <a:schemeClr val="dk2"/>
              </a:solidFill>
              <a:latin typeface="Avant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PlaceHolder 1"/>
          <p:cNvSpPr>
            <a:spLocks noGrp="1"/>
          </p:cNvSpPr>
          <p:nvPr>
            <p:ph type="title"/>
          </p:nvPr>
        </p:nvSpPr>
        <p:spPr>
          <a:xfrm>
            <a:off x="1679400" y="914400"/>
            <a:ext cx="7863480" cy="320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defTabSz="1828800">
              <a:lnSpc>
                <a:spcPct val="77000"/>
              </a:lnSpc>
              <a:buNone/>
            </a:pPr>
            <a:r>
              <a:rPr b="0" lang="en-US" sz="6400" spc="-202" strike="noStrike">
                <a:solidFill>
                  <a:schemeClr val="dk2"/>
                </a:solidFill>
                <a:latin typeface="Avantt SemiBold"/>
              </a:rPr>
              <a:t>Talteri karjäärist</a:t>
            </a:r>
            <a:endParaRPr b="0" lang="en-US" sz="6400" spc="-1" strike="noStrike">
              <a:solidFill>
                <a:schemeClr val="dk1"/>
              </a:solidFill>
              <a:latin typeface="Avantt"/>
            </a:endParaRPr>
          </a:p>
        </p:txBody>
      </p:sp>
      <p:pic>
        <p:nvPicPr>
          <p:cNvPr id="632" name="Picture Placeholder 5" descr=""/>
          <p:cNvPicPr/>
          <p:nvPr/>
        </p:nvPicPr>
        <p:blipFill>
          <a:blip r:embed="rId1"/>
          <a:srcRect l="0" t="17536" r="0" b="17536"/>
          <a:stretch/>
        </p:blipFill>
        <p:spPr>
          <a:xfrm>
            <a:off x="10365840" y="1974960"/>
            <a:ext cx="12343320" cy="9747000"/>
          </a:xfrm>
          <a:prstGeom prst="rect">
            <a:avLst/>
          </a:prstGeom>
          <a:ln w="0">
            <a:noFill/>
          </a:ln>
        </p:spPr>
      </p:pic>
      <p:sp>
        <p:nvSpPr>
          <p:cNvPr id="633" name="PlaceHolder 2"/>
          <p:cNvSpPr>
            <a:spLocks noGrp="1"/>
          </p:cNvSpPr>
          <p:nvPr>
            <p:ph/>
          </p:nvPr>
        </p:nvSpPr>
        <p:spPr>
          <a:xfrm>
            <a:off x="1679400" y="5364720"/>
            <a:ext cx="7863480" cy="637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3200" spc="-1" strike="noStrike">
                <a:solidFill>
                  <a:schemeClr val="dk2"/>
                </a:solidFill>
                <a:latin typeface="Avantt"/>
              </a:rPr>
              <a:t>Juuni – November</a:t>
            </a:r>
            <a:endParaRPr b="0" lang="en-US" sz="3200" spc="-1" strike="noStrike">
              <a:solidFill>
                <a:schemeClr val="dk2"/>
              </a:solidFill>
              <a:latin typeface="Avantt"/>
            </a:endParaRPr>
          </a:p>
          <a:p>
            <a:pPr indent="0" defTabSz="182880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3200" spc="-1" strike="noStrike">
                <a:solidFill>
                  <a:schemeClr val="dk2"/>
                </a:solidFill>
                <a:latin typeface="Avantt"/>
              </a:rPr>
              <a:t>Ca 30 000 tonni</a:t>
            </a:r>
            <a:endParaRPr b="0" lang="en-US" sz="3200" spc="-1" strike="noStrike">
              <a:solidFill>
                <a:schemeClr val="dk2"/>
              </a:solidFill>
              <a:latin typeface="Avant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PlaceHolder 1"/>
          <p:cNvSpPr>
            <a:spLocks noGrp="1"/>
          </p:cNvSpPr>
          <p:nvPr>
            <p:ph type="title"/>
          </p:nvPr>
        </p:nvSpPr>
        <p:spPr>
          <a:xfrm>
            <a:off x="387360" y="2799000"/>
            <a:ext cx="23670720" cy="2126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77000"/>
              </a:lnSpc>
              <a:buNone/>
            </a:pPr>
            <a:r>
              <a:rPr b="0" lang="en-US" sz="7000" spc="-202" strike="noStrike">
                <a:solidFill>
                  <a:schemeClr val="dk2"/>
                </a:solidFill>
                <a:latin typeface="Avantt SemiBold"/>
              </a:rPr>
              <a:t>Puhastuse tehnika</a:t>
            </a:r>
            <a:endParaRPr b="0" lang="en-US" sz="7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635" name="TextBox 3"/>
          <p:cNvSpPr/>
          <p:nvPr/>
        </p:nvSpPr>
        <p:spPr>
          <a:xfrm>
            <a:off x="1676160" y="4748760"/>
            <a:ext cx="12190680" cy="338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1828800">
              <a:lnSpc>
                <a:spcPct val="100000"/>
              </a:lnSpc>
            </a:pPr>
            <a:r>
              <a:rPr b="0" lang="fi-FI" sz="7200" spc="-1" strike="noStrike">
                <a:solidFill>
                  <a:schemeClr val="dk1"/>
                </a:solidFill>
                <a:latin typeface="Avantt"/>
              </a:rPr>
              <a:t>Igapäevaselt on töös 2 pesemisvõimekusega harjaautot. </a:t>
            </a:r>
            <a:endParaRPr b="0" lang="et-EE" sz="7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PlaceHolder 1"/>
          <p:cNvSpPr>
            <a:spLocks noGrp="1"/>
          </p:cNvSpPr>
          <p:nvPr>
            <p:ph type="title"/>
          </p:nvPr>
        </p:nvSpPr>
        <p:spPr>
          <a:xfrm>
            <a:off x="456480" y="2799360"/>
            <a:ext cx="23469480" cy="41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 defTabSz="1828800">
              <a:lnSpc>
                <a:spcPct val="77000"/>
              </a:lnSpc>
              <a:buNone/>
            </a:pPr>
            <a:r>
              <a:rPr b="1" lang="fi-FI" sz="32000" spc="-1302" strike="noStrike">
                <a:solidFill>
                  <a:schemeClr val="lt2"/>
                </a:solidFill>
                <a:latin typeface="Arial"/>
              </a:rPr>
              <a:t>Aitäh!</a:t>
            </a:r>
            <a:endParaRPr b="0" lang="en-US" sz="32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637" name="PlaceHolder 2"/>
          <p:cNvSpPr>
            <a:spLocks noGrp="1"/>
          </p:cNvSpPr>
          <p:nvPr>
            <p:ph/>
          </p:nvPr>
        </p:nvSpPr>
        <p:spPr>
          <a:xfrm>
            <a:off x="425880" y="9827280"/>
            <a:ext cx="23530320" cy="249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 defTabSz="18288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fi-FI" sz="9000" spc="-151" strike="noStrike">
                <a:solidFill>
                  <a:schemeClr val="lt2"/>
                </a:solidFill>
                <a:latin typeface="Arial"/>
              </a:rPr>
              <a:t>Kus on tahe,</a:t>
            </a:r>
            <a:endParaRPr b="0" lang="en-US" sz="9000" spc="-1" strike="noStrike">
              <a:solidFill>
                <a:schemeClr val="dk2"/>
              </a:solidFill>
              <a:latin typeface="Avantt"/>
            </a:endParaRPr>
          </a:p>
          <a:p>
            <a:pPr indent="0" algn="ctr" defTabSz="18288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fi-FI" sz="9000" spc="-151" strike="noStrike">
                <a:solidFill>
                  <a:schemeClr val="lt2"/>
                </a:solidFill>
                <a:latin typeface="Arial"/>
              </a:rPr>
              <a:t>seal on tee.</a:t>
            </a:r>
            <a:endParaRPr b="0" lang="en-US" sz="90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47"/>
          </p:nvPr>
        </p:nvSpPr>
        <p:spPr/>
        <p:txBody>
          <a:bodyPr/>
          <a:p>
            <a:fld id="{D535DFB4-F2E4-4FAE-BFE9-FB135AD3EA55}" type="slidenum">
              <a:t>19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PlaceHolder 1"/>
          <p:cNvSpPr>
            <a:spLocks noGrp="1"/>
          </p:cNvSpPr>
          <p:nvPr>
            <p:ph type="title"/>
          </p:nvPr>
        </p:nvSpPr>
        <p:spPr>
          <a:xfrm>
            <a:off x="464400" y="3749760"/>
            <a:ext cx="23469480" cy="855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77000"/>
              </a:lnSpc>
              <a:buNone/>
            </a:pPr>
            <a:r>
              <a:rPr b="0" lang="en-US" sz="10000" spc="-1" strike="noStrike">
                <a:solidFill>
                  <a:schemeClr val="dk2"/>
                </a:solidFill>
                <a:latin typeface="Avantt SemiBold"/>
              </a:rPr>
              <a:t>Rapla valla külade ümarlaud</a:t>
            </a:r>
            <a:br>
              <a:rPr sz="10000"/>
            </a:br>
            <a:br>
              <a:rPr sz="10000"/>
            </a:br>
            <a:r>
              <a:rPr b="0" lang="en-US" sz="10000" spc="-1" strike="noStrike">
                <a:solidFill>
                  <a:schemeClr val="dk2"/>
                </a:solidFill>
                <a:latin typeface="Avantt SemiBold"/>
              </a:rPr>
              <a:t>Alan Muruväli</a:t>
            </a:r>
            <a:br>
              <a:rPr sz="10000"/>
            </a:br>
            <a:br>
              <a:rPr sz="10000"/>
            </a:br>
            <a:r>
              <a:rPr b="0" lang="en-US" sz="10000" spc="-1" strike="noStrike">
                <a:solidFill>
                  <a:schemeClr val="dk2"/>
                </a:solidFill>
                <a:latin typeface="Avantt SemiBold"/>
              </a:rPr>
              <a:t>Verston Eesti OÜ</a:t>
            </a:r>
            <a:br>
              <a:rPr sz="10000"/>
            </a:br>
            <a:br>
              <a:rPr sz="10000"/>
            </a:br>
            <a:r>
              <a:rPr b="0" lang="en-US" sz="10000" spc="-1" strike="noStrike">
                <a:solidFill>
                  <a:schemeClr val="dk2"/>
                </a:solidFill>
                <a:latin typeface="Avantt SemiBold"/>
              </a:rPr>
              <a:t>13.05.2026</a:t>
            </a:r>
            <a:endParaRPr b="0" lang="en-US" sz="10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554" name="PlaceHolder 2"/>
          <p:cNvSpPr>
            <a:spLocks noGrp="1"/>
          </p:cNvSpPr>
          <p:nvPr>
            <p:ph type="subTitle"/>
          </p:nvPr>
        </p:nvSpPr>
        <p:spPr>
          <a:xfrm>
            <a:off x="16289640" y="12659400"/>
            <a:ext cx="6995880" cy="72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algn="ctr">
              <a:buNone/>
            </a:pPr>
            <a:endParaRPr b="0" lang="et-EE" sz="14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555" name="PlaceHolder 3"/>
          <p:cNvSpPr>
            <a:spLocks noGrp="1"/>
          </p:cNvSpPr>
          <p:nvPr>
            <p:ph type="dt" idx="160"/>
          </p:nvPr>
        </p:nvSpPr>
        <p:spPr>
          <a:xfrm>
            <a:off x="12331080" y="246240"/>
            <a:ext cx="242316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1828800">
              <a:lnSpc>
                <a:spcPct val="100000"/>
              </a:lnSpc>
              <a:buNone/>
              <a:defRPr b="0" lang="en-US" sz="1400" spc="-1" strike="noStrike">
                <a:solidFill>
                  <a:schemeClr val="dk2"/>
                </a:solidFill>
                <a:latin typeface="Avantt"/>
              </a:defRPr>
            </a:lvl1pPr>
          </a:lstStyle>
          <a:p>
            <a:pPr indent="0" defTabSz="182880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2"/>
                </a:solidFill>
                <a:latin typeface="Avantt"/>
              </a:rPr>
              <a:t>2024</a:t>
            </a:r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6" name="PlaceHolder 4"/>
          <p:cNvSpPr>
            <a:spLocks noGrp="1"/>
          </p:cNvSpPr>
          <p:nvPr>
            <p:ph type="ftr" idx="161"/>
          </p:nvPr>
        </p:nvSpPr>
        <p:spPr>
          <a:xfrm>
            <a:off x="16289640" y="246240"/>
            <a:ext cx="38455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400" spc="-1" strike="noStrike">
              <a:solidFill>
                <a:schemeClr val="dk2"/>
              </a:solidFill>
              <a:latin typeface="Avant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53"/>
          </p:nvPr>
        </p:nvSpPr>
        <p:spPr/>
        <p:txBody>
          <a:bodyPr/>
          <a:p>
            <a:fld id="{DC536CC9-DD80-4323-B3F2-C86B6124E78B}" type="slidenum">
              <a:t>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9aec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PlaceHolder 1"/>
          <p:cNvSpPr>
            <a:spLocks noGrp="1"/>
          </p:cNvSpPr>
          <p:nvPr>
            <p:ph type="title"/>
          </p:nvPr>
        </p:nvSpPr>
        <p:spPr>
          <a:xfrm>
            <a:off x="392040" y="1504800"/>
            <a:ext cx="14608440" cy="8180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90000"/>
              </a:lnSpc>
              <a:buNone/>
            </a:pPr>
            <a:r>
              <a:rPr b="1" lang="fi-FI" sz="10000" spc="-301" strike="noStrike">
                <a:solidFill>
                  <a:schemeClr val="dk2"/>
                </a:solidFill>
                <a:latin typeface="Arial"/>
              </a:rPr>
              <a:t>RAIL BALTICA RAPLAMAA PÕHITRASSI RAUDTEETARISTU IV ETAPI EHITUSTÖÖD Lõigul Alu – Kärpla 17,2 km</a:t>
            </a:r>
            <a:br>
              <a:rPr sz="10000"/>
            </a:br>
            <a:r>
              <a:rPr b="1" lang="fi-FI" sz="10000" spc="-301" strike="noStrike">
                <a:solidFill>
                  <a:schemeClr val="dk2"/>
                </a:solidFill>
                <a:latin typeface="Arial"/>
              </a:rPr>
              <a:t> </a:t>
            </a:r>
            <a:endParaRPr b="0" lang="en-US" sz="10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558" name="Title 9"/>
          <p:cNvSpPr/>
          <p:nvPr/>
        </p:nvSpPr>
        <p:spPr>
          <a:xfrm>
            <a:off x="3177360" y="10163880"/>
            <a:ext cx="11260080" cy="309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rmAutofit/>
          </a:bodyPr>
          <a:p>
            <a:pPr algn="r" defTabSz="1828800">
              <a:lnSpc>
                <a:spcPct val="100000"/>
              </a:lnSpc>
            </a:pPr>
            <a:r>
              <a:rPr b="1" lang="en-US" sz="6000" spc="-151" strike="noStrike">
                <a:solidFill>
                  <a:schemeClr val="dk2"/>
                </a:solidFill>
                <a:latin typeface="Arial"/>
              </a:rPr>
              <a:t>Marek Aun​</a:t>
            </a:r>
            <a:endParaRPr b="0" lang="et-EE" sz="6000" spc="-1" strike="noStrike">
              <a:solidFill>
                <a:srgbClr val="000000"/>
              </a:solidFill>
              <a:latin typeface="Arial"/>
            </a:endParaRPr>
          </a:p>
          <a:p>
            <a:pPr algn="r" defTabSz="1828800">
              <a:lnSpc>
                <a:spcPct val="100000"/>
              </a:lnSpc>
            </a:pPr>
            <a:r>
              <a:rPr b="1" lang="en-US" sz="6000" spc="-151" strike="noStrike">
                <a:solidFill>
                  <a:schemeClr val="dk2"/>
                </a:solidFill>
                <a:latin typeface="Arial"/>
              </a:rPr>
              <a:t>Projektijuht​</a:t>
            </a:r>
            <a:endParaRPr b="0" lang="et-EE" sz="6000" spc="-1" strike="noStrike">
              <a:solidFill>
                <a:srgbClr val="000000"/>
              </a:solidFill>
              <a:latin typeface="Arial"/>
            </a:endParaRPr>
          </a:p>
          <a:p>
            <a:pPr algn="r" defTabSz="1828800">
              <a:lnSpc>
                <a:spcPct val="100000"/>
              </a:lnSpc>
            </a:pPr>
            <a:r>
              <a:rPr b="1" lang="en-US" sz="6000" spc="-151" strike="noStrike">
                <a:solidFill>
                  <a:schemeClr val="dk2"/>
                </a:solidFill>
                <a:latin typeface="Arial"/>
              </a:rPr>
              <a:t>Verston Eesti OÜ​</a:t>
            </a:r>
            <a:endParaRPr b="0" lang="et-EE" sz="6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59" name="Picture 3" descr=""/>
          <p:cNvPicPr/>
          <p:nvPr/>
        </p:nvPicPr>
        <p:blipFill>
          <a:blip r:embed="rId1"/>
          <a:srcRect l="15360" t="11996" r="9310" b="3638"/>
          <a:stretch/>
        </p:blipFill>
        <p:spPr>
          <a:xfrm>
            <a:off x="15564600" y="587880"/>
            <a:ext cx="8110080" cy="1254024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153"/>
          </p:nvPr>
        </p:nvSpPr>
        <p:spPr/>
        <p:txBody>
          <a:bodyPr/>
          <a:p>
            <a:fld id="{D9F7E8FB-8451-4615-9524-6A54F930B4F4}" type="slidenum">
              <a:t>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PlaceHolder 1"/>
          <p:cNvSpPr>
            <a:spLocks noGrp="1"/>
          </p:cNvSpPr>
          <p:nvPr>
            <p:ph type="sldNum" idx="162"/>
          </p:nvPr>
        </p:nvSpPr>
        <p:spPr>
          <a:xfrm>
            <a:off x="22451040" y="24696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440">
              <a:lnSpc>
                <a:spcPct val="100000"/>
              </a:lnSpc>
              <a:buNone/>
              <a:defRPr b="0" lang="fi-FI" sz="1400" spc="-1" strike="noStrike">
                <a:solidFill>
                  <a:srgbClr val="011b18"/>
                </a:solidFill>
                <a:latin typeface="Avantt"/>
              </a:defRPr>
            </a:lvl1pPr>
          </a:lstStyle>
          <a:p>
            <a:pPr indent="0" algn="r" defTabSz="1828440">
              <a:lnSpc>
                <a:spcPct val="100000"/>
              </a:lnSpc>
              <a:buNone/>
            </a:pPr>
            <a:fld id="{A27297D9-FB72-4C84-B3B1-28EC7D73F8E8}" type="slidenum">
              <a:rPr b="0" lang="fi-FI" sz="1400" spc="-1" strike="noStrike">
                <a:solidFill>
                  <a:srgbClr val="011b18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1" name="PlaceHolder 2"/>
          <p:cNvSpPr>
            <a:spLocks noGrp="1"/>
          </p:cNvSpPr>
          <p:nvPr>
            <p:ph type="title"/>
          </p:nvPr>
        </p:nvSpPr>
        <p:spPr>
          <a:xfrm>
            <a:off x="387360" y="2590920"/>
            <a:ext cx="11278080" cy="669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90000"/>
              </a:lnSpc>
              <a:buNone/>
            </a:pPr>
            <a:r>
              <a:rPr b="1" lang="fi-FI" sz="10000" spc="-151" strike="noStrike">
                <a:solidFill>
                  <a:schemeClr val="dk2"/>
                </a:solidFill>
                <a:latin typeface="Arial"/>
              </a:rPr>
              <a:t>2026 üldine kalendergraafik</a:t>
            </a:r>
            <a:endParaRPr b="0" lang="en-US" sz="10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562" name="Rectangle: Rounded Corners 1"/>
          <p:cNvSpPr/>
          <p:nvPr/>
        </p:nvSpPr>
        <p:spPr>
          <a:xfrm>
            <a:off x="5430960" y="6387120"/>
            <a:ext cx="4017600" cy="5901840"/>
          </a:xfrm>
          <a:prstGeom prst="roundRect">
            <a:avLst>
              <a:gd name="adj" fmla="val 16667"/>
            </a:avLst>
          </a:prstGeom>
          <a:solidFill>
            <a:srgbClr val="fff6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1828800">
              <a:lnSpc>
                <a:spcPct val="100000"/>
              </a:lnSpc>
            </a:pP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  <a:p>
            <a:pPr algn="ctr" defTabSz="1828800">
              <a:lnSpc>
                <a:spcPct val="100000"/>
              </a:lnSpc>
            </a:pPr>
            <a:r>
              <a:rPr b="0" lang="en-US" sz="3600" spc="-1" strike="noStrike">
                <a:solidFill>
                  <a:schemeClr val="dk1"/>
                </a:solidFill>
                <a:latin typeface="Avantt"/>
              </a:rPr>
              <a:t>Kaevetööd</a:t>
            </a: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  <a:p>
            <a:pPr algn="ctr" defTabSz="1828800">
              <a:lnSpc>
                <a:spcPct val="100000"/>
              </a:lnSpc>
            </a:pPr>
            <a:r>
              <a:rPr b="0" lang="en-US" sz="3600" spc="-1" strike="noStrike">
                <a:solidFill>
                  <a:schemeClr val="dk1"/>
                </a:solidFill>
                <a:latin typeface="Avantt"/>
              </a:rPr>
              <a:t>Täitetööd</a:t>
            </a: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  <a:p>
            <a:pPr algn="ctr" defTabSz="1828800">
              <a:lnSpc>
                <a:spcPct val="100000"/>
              </a:lnSpc>
            </a:pPr>
            <a:r>
              <a:rPr b="0" lang="en-US" sz="3600" spc="-1" strike="noStrike">
                <a:solidFill>
                  <a:schemeClr val="dk1"/>
                </a:solidFill>
                <a:latin typeface="Avantt"/>
              </a:rPr>
              <a:t>Rajatised</a:t>
            </a: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  <a:p>
            <a:pPr algn="ctr" defTabSz="1828800">
              <a:lnSpc>
                <a:spcPct val="100000"/>
              </a:lnSpc>
            </a:pPr>
            <a:r>
              <a:rPr b="0" lang="en-US" sz="3600" spc="-1" strike="noStrike">
                <a:solidFill>
                  <a:schemeClr val="dk1"/>
                </a:solidFill>
                <a:latin typeface="Avantt"/>
              </a:rPr>
              <a:t>Vaiatööd</a:t>
            </a: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  <a:p>
            <a:pPr algn="ctr" defTabSz="1828800">
              <a:lnSpc>
                <a:spcPct val="100000"/>
              </a:lnSpc>
            </a:pPr>
            <a:r>
              <a:rPr b="0" lang="en-US" sz="3600" spc="-1" strike="noStrike">
                <a:solidFill>
                  <a:schemeClr val="dk1"/>
                </a:solidFill>
                <a:latin typeface="Avantt"/>
              </a:rPr>
              <a:t>Karptruubid</a:t>
            </a: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  <a:p>
            <a:pPr algn="ctr" defTabSz="1828800">
              <a:lnSpc>
                <a:spcPct val="100000"/>
              </a:lnSpc>
            </a:pPr>
            <a:r>
              <a:rPr b="0" lang="en-US" sz="3600" spc="-1" strike="noStrike">
                <a:solidFill>
                  <a:schemeClr val="dk1"/>
                </a:solidFill>
                <a:latin typeface="Avantt"/>
              </a:rPr>
              <a:t>Tehnovõrgud</a:t>
            </a: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3" name="Rectangle: Rounded Corners 3"/>
          <p:cNvSpPr/>
          <p:nvPr/>
        </p:nvSpPr>
        <p:spPr>
          <a:xfrm>
            <a:off x="9808920" y="6387120"/>
            <a:ext cx="4017600" cy="5901840"/>
          </a:xfrm>
          <a:prstGeom prst="roundRect">
            <a:avLst>
              <a:gd name="adj" fmla="val 16667"/>
            </a:avLst>
          </a:prstGeom>
          <a:solidFill>
            <a:srgbClr val="fff6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1828800">
              <a:lnSpc>
                <a:spcPct val="100000"/>
              </a:lnSpc>
            </a:pP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  <a:p>
            <a:pPr algn="ctr" defTabSz="1828800">
              <a:lnSpc>
                <a:spcPct val="100000"/>
              </a:lnSpc>
            </a:pPr>
            <a:r>
              <a:rPr b="0" lang="en-US" sz="3600" spc="-1" strike="noStrike">
                <a:solidFill>
                  <a:schemeClr val="dk1"/>
                </a:solidFill>
                <a:latin typeface="Avantt"/>
              </a:rPr>
              <a:t>Kaevetööd</a:t>
            </a: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  <a:p>
            <a:pPr algn="ctr" defTabSz="1828800">
              <a:lnSpc>
                <a:spcPct val="100000"/>
              </a:lnSpc>
            </a:pPr>
            <a:r>
              <a:rPr b="0" lang="en-US" sz="3600" spc="-1" strike="noStrike">
                <a:solidFill>
                  <a:schemeClr val="dk1"/>
                </a:solidFill>
                <a:latin typeface="Avantt"/>
              </a:rPr>
              <a:t>Täitetööd</a:t>
            </a: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  <a:p>
            <a:pPr algn="ctr" defTabSz="1828800">
              <a:lnSpc>
                <a:spcPct val="100000"/>
              </a:lnSpc>
            </a:pPr>
            <a:r>
              <a:rPr b="0" lang="en-US" sz="3600" spc="-1" strike="noStrike">
                <a:solidFill>
                  <a:schemeClr val="dk1"/>
                </a:solidFill>
                <a:latin typeface="Avantt"/>
              </a:rPr>
              <a:t>Rajatised</a:t>
            </a: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  <a:p>
            <a:pPr algn="ctr" defTabSz="1828800">
              <a:lnSpc>
                <a:spcPct val="100000"/>
              </a:lnSpc>
            </a:pPr>
            <a:r>
              <a:rPr b="0" lang="en-US" sz="3600" spc="-1" strike="noStrike">
                <a:solidFill>
                  <a:schemeClr val="dk1"/>
                </a:solidFill>
                <a:latin typeface="Avantt"/>
              </a:rPr>
              <a:t>Karptruubid</a:t>
            </a: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4" name="Rectangle: Rounded Corners 6"/>
          <p:cNvSpPr/>
          <p:nvPr/>
        </p:nvSpPr>
        <p:spPr>
          <a:xfrm>
            <a:off x="14133960" y="6387120"/>
            <a:ext cx="4017600" cy="5901840"/>
          </a:xfrm>
          <a:prstGeom prst="roundRect">
            <a:avLst>
              <a:gd name="adj" fmla="val 16667"/>
            </a:avLst>
          </a:prstGeom>
          <a:solidFill>
            <a:srgbClr val="fff6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1828800">
              <a:lnSpc>
                <a:spcPct val="100000"/>
              </a:lnSpc>
            </a:pP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  <a:p>
            <a:pPr algn="ctr" defTabSz="1828800">
              <a:lnSpc>
                <a:spcPct val="100000"/>
              </a:lnSpc>
            </a:pP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  <a:p>
            <a:pPr algn="ctr" defTabSz="1828800">
              <a:lnSpc>
                <a:spcPct val="100000"/>
              </a:lnSpc>
            </a:pP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  <a:p>
            <a:pPr algn="ctr" defTabSz="1828800">
              <a:lnSpc>
                <a:spcPct val="100000"/>
              </a:lnSpc>
            </a:pP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  <a:p>
            <a:pPr algn="ctr" defTabSz="1828800">
              <a:lnSpc>
                <a:spcPct val="100000"/>
              </a:lnSpc>
            </a:pPr>
            <a:r>
              <a:rPr b="0" lang="en-US" sz="3600" spc="-1" strike="noStrike">
                <a:solidFill>
                  <a:schemeClr val="dk1"/>
                </a:solidFill>
                <a:latin typeface="Avantt"/>
              </a:rPr>
              <a:t>Kaevetööd</a:t>
            </a: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  <a:p>
            <a:pPr algn="ctr" defTabSz="1828800">
              <a:lnSpc>
                <a:spcPct val="100000"/>
              </a:lnSpc>
            </a:pPr>
            <a:r>
              <a:rPr b="0" lang="en-US" sz="3600" spc="-1" strike="noStrike">
                <a:solidFill>
                  <a:schemeClr val="dk1"/>
                </a:solidFill>
                <a:latin typeface="Avantt"/>
              </a:rPr>
              <a:t>Täitetööd</a:t>
            </a: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  <a:p>
            <a:pPr algn="ctr" defTabSz="1828800">
              <a:lnSpc>
                <a:spcPct val="100000"/>
              </a:lnSpc>
            </a:pPr>
            <a:r>
              <a:rPr b="0" lang="en-US" sz="3600" spc="-1" strike="noStrike">
                <a:solidFill>
                  <a:schemeClr val="dk1"/>
                </a:solidFill>
                <a:latin typeface="Avantt"/>
              </a:rPr>
              <a:t>Rajatised</a:t>
            </a: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  <a:p>
            <a:pPr algn="ctr" defTabSz="1828800">
              <a:lnSpc>
                <a:spcPct val="100000"/>
              </a:lnSpc>
            </a:pPr>
            <a:r>
              <a:rPr b="0" lang="en-US" sz="3600" spc="-1" strike="noStrike">
                <a:solidFill>
                  <a:schemeClr val="dk1"/>
                </a:solidFill>
                <a:latin typeface="Avantt"/>
              </a:rPr>
              <a:t>Karptruubid</a:t>
            </a: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  <a:p>
            <a:pPr algn="ctr" defTabSz="1828800">
              <a:lnSpc>
                <a:spcPct val="100000"/>
              </a:lnSpc>
            </a:pP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  <a:p>
            <a:pPr algn="ctr" defTabSz="1828800">
              <a:lnSpc>
                <a:spcPct val="100000"/>
              </a:lnSpc>
            </a:pP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  <a:p>
            <a:pPr algn="ctr" defTabSz="1828800">
              <a:lnSpc>
                <a:spcPct val="100000"/>
              </a:lnSpc>
            </a:pP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5" name="Rectangle: Rounded Corners 7"/>
          <p:cNvSpPr/>
          <p:nvPr/>
        </p:nvSpPr>
        <p:spPr>
          <a:xfrm>
            <a:off x="18634320" y="6387120"/>
            <a:ext cx="4017600" cy="5901840"/>
          </a:xfrm>
          <a:prstGeom prst="roundRect">
            <a:avLst>
              <a:gd name="adj" fmla="val 16667"/>
            </a:avLst>
          </a:prstGeom>
          <a:solidFill>
            <a:srgbClr val="fff6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1828800">
              <a:lnSpc>
                <a:spcPct val="100000"/>
              </a:lnSpc>
            </a:pP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  <a:p>
            <a:pPr algn="ctr" defTabSz="1828800">
              <a:lnSpc>
                <a:spcPct val="100000"/>
              </a:lnSpc>
            </a:pP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  <a:p>
            <a:pPr algn="ctr" defTabSz="1828800">
              <a:lnSpc>
                <a:spcPct val="100000"/>
              </a:lnSpc>
            </a:pP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  <a:p>
            <a:pPr algn="ctr" defTabSz="1828800">
              <a:lnSpc>
                <a:spcPct val="100000"/>
              </a:lnSpc>
            </a:pPr>
            <a:r>
              <a:rPr b="0" lang="en-US" sz="3600" spc="-1" strike="noStrike">
                <a:solidFill>
                  <a:schemeClr val="dk1"/>
                </a:solidFill>
                <a:latin typeface="Avantt"/>
              </a:rPr>
              <a:t>Kaevetööd</a:t>
            </a: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  <a:p>
            <a:pPr algn="ctr" defTabSz="1828800">
              <a:lnSpc>
                <a:spcPct val="100000"/>
              </a:lnSpc>
            </a:pPr>
            <a:r>
              <a:rPr b="0" lang="en-US" sz="3600" spc="-1" strike="noStrike">
                <a:solidFill>
                  <a:schemeClr val="dk1"/>
                </a:solidFill>
                <a:latin typeface="Avantt"/>
              </a:rPr>
              <a:t>Täitetööd</a:t>
            </a: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  <a:p>
            <a:pPr algn="ctr" defTabSz="1828800">
              <a:lnSpc>
                <a:spcPct val="100000"/>
              </a:lnSpc>
            </a:pPr>
            <a:r>
              <a:rPr b="0" lang="en-US" sz="3600" spc="-1" strike="noStrike">
                <a:solidFill>
                  <a:schemeClr val="dk1"/>
                </a:solidFill>
                <a:latin typeface="Avantt"/>
              </a:rPr>
              <a:t>Rajatised</a:t>
            </a: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  <a:p>
            <a:pPr algn="ctr" defTabSz="1828800">
              <a:lnSpc>
                <a:spcPct val="100000"/>
              </a:lnSpc>
            </a:pPr>
            <a:r>
              <a:rPr b="0" lang="en-US" sz="3600" spc="-1" strike="noStrike">
                <a:solidFill>
                  <a:schemeClr val="dk1"/>
                </a:solidFill>
                <a:latin typeface="Avantt"/>
              </a:rPr>
              <a:t>Karptruubid</a:t>
            </a: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  <a:p>
            <a:pPr algn="ctr" defTabSz="1828800">
              <a:lnSpc>
                <a:spcPct val="100000"/>
              </a:lnSpc>
            </a:pP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  <a:p>
            <a:pPr algn="ctr" defTabSz="1828800">
              <a:lnSpc>
                <a:spcPct val="100000"/>
              </a:lnSpc>
            </a:pP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6" name="Rectangle: Rounded Corners 9"/>
          <p:cNvSpPr/>
          <p:nvPr/>
        </p:nvSpPr>
        <p:spPr>
          <a:xfrm>
            <a:off x="630720" y="6387120"/>
            <a:ext cx="4017600" cy="5901840"/>
          </a:xfrm>
          <a:prstGeom prst="roundRect">
            <a:avLst>
              <a:gd name="adj" fmla="val 16667"/>
            </a:avLst>
          </a:prstGeom>
          <a:solidFill>
            <a:srgbClr val="fff6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1828800">
              <a:lnSpc>
                <a:spcPct val="100000"/>
              </a:lnSpc>
            </a:pPr>
            <a:r>
              <a:rPr b="0" lang="en-US" sz="3600" spc="-1" strike="noStrike">
                <a:solidFill>
                  <a:schemeClr val="dk1"/>
                </a:solidFill>
                <a:latin typeface="Avantt"/>
              </a:rPr>
              <a:t>Kaevetööd</a:t>
            </a: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  <a:p>
            <a:pPr algn="ctr" defTabSz="1828800">
              <a:lnSpc>
                <a:spcPct val="100000"/>
              </a:lnSpc>
            </a:pPr>
            <a:r>
              <a:rPr b="0" lang="en-US" sz="3600" spc="-1" strike="noStrike">
                <a:solidFill>
                  <a:schemeClr val="dk1"/>
                </a:solidFill>
                <a:latin typeface="Avantt"/>
              </a:rPr>
              <a:t>Täitetööd</a:t>
            </a: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  <a:p>
            <a:pPr algn="ctr" defTabSz="1828800">
              <a:lnSpc>
                <a:spcPct val="100000"/>
              </a:lnSpc>
            </a:pPr>
            <a:r>
              <a:rPr b="0" lang="en-US" sz="3600" spc="-1" strike="noStrike">
                <a:solidFill>
                  <a:schemeClr val="dk1"/>
                </a:solidFill>
                <a:latin typeface="Avantt"/>
              </a:rPr>
              <a:t>Rajatised</a:t>
            </a: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  <a:p>
            <a:pPr algn="ctr" defTabSz="1828800">
              <a:lnSpc>
                <a:spcPct val="100000"/>
              </a:lnSpc>
            </a:pPr>
            <a:r>
              <a:rPr b="0" lang="en-US" sz="3600" spc="-1" strike="noStrike">
                <a:solidFill>
                  <a:schemeClr val="dk1"/>
                </a:solidFill>
                <a:latin typeface="Avantt"/>
              </a:rPr>
              <a:t>Vaiatööd</a:t>
            </a: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  <a:p>
            <a:pPr algn="ctr" defTabSz="1828800">
              <a:lnSpc>
                <a:spcPct val="100000"/>
              </a:lnSpc>
            </a:pPr>
            <a:r>
              <a:rPr b="0" lang="en-US" sz="3600" spc="-1" strike="noStrike">
                <a:solidFill>
                  <a:schemeClr val="dk1"/>
                </a:solidFill>
                <a:latin typeface="Avantt"/>
              </a:rPr>
              <a:t>Maaparandus</a:t>
            </a: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7" name="TextBox 8"/>
          <p:cNvSpPr/>
          <p:nvPr/>
        </p:nvSpPr>
        <p:spPr>
          <a:xfrm>
            <a:off x="1169640" y="7103160"/>
            <a:ext cx="3478320" cy="60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1828800">
              <a:lnSpc>
                <a:spcPct val="100000"/>
              </a:lnSpc>
            </a:pPr>
            <a:r>
              <a:rPr b="0" lang="en-US" sz="4000" spc="-1" strike="noStrike">
                <a:solidFill>
                  <a:schemeClr val="dk2"/>
                </a:solidFill>
                <a:latin typeface="Avantt"/>
              </a:rPr>
              <a:t>MAI 2026</a:t>
            </a:r>
            <a:endParaRPr b="0" lang="et-EE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8" name="TextBox 10"/>
          <p:cNvSpPr/>
          <p:nvPr/>
        </p:nvSpPr>
        <p:spPr>
          <a:xfrm>
            <a:off x="5700600" y="7103160"/>
            <a:ext cx="3478320" cy="60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1828800">
              <a:lnSpc>
                <a:spcPct val="100000"/>
              </a:lnSpc>
            </a:pPr>
            <a:r>
              <a:rPr b="0" lang="en-US" sz="4000" spc="-1" strike="noStrike">
                <a:solidFill>
                  <a:schemeClr val="dk2"/>
                </a:solidFill>
                <a:latin typeface="Avantt"/>
              </a:rPr>
              <a:t>JUUNI 2025</a:t>
            </a:r>
            <a:endParaRPr b="0" lang="et-EE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9" name="TextBox 11"/>
          <p:cNvSpPr/>
          <p:nvPr/>
        </p:nvSpPr>
        <p:spPr>
          <a:xfrm>
            <a:off x="10060920" y="7103160"/>
            <a:ext cx="3478320" cy="60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1828800">
              <a:lnSpc>
                <a:spcPct val="100000"/>
              </a:lnSpc>
            </a:pPr>
            <a:r>
              <a:rPr b="0" lang="en-US" sz="4000" spc="-1" strike="noStrike">
                <a:solidFill>
                  <a:schemeClr val="dk2"/>
                </a:solidFill>
                <a:latin typeface="Avantt"/>
              </a:rPr>
              <a:t>JUULI 2026</a:t>
            </a:r>
            <a:endParaRPr b="0" lang="et-EE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0" name="TextBox 12"/>
          <p:cNvSpPr/>
          <p:nvPr/>
        </p:nvSpPr>
        <p:spPr>
          <a:xfrm>
            <a:off x="14403600" y="7103160"/>
            <a:ext cx="3478320" cy="121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1828800">
              <a:lnSpc>
                <a:spcPct val="100000"/>
              </a:lnSpc>
            </a:pPr>
            <a:r>
              <a:rPr b="0" lang="en-US" sz="4000" spc="-1" strike="noStrike">
                <a:solidFill>
                  <a:schemeClr val="dk2"/>
                </a:solidFill>
                <a:latin typeface="Avantt"/>
              </a:rPr>
              <a:t>AUGUST 2026</a:t>
            </a:r>
            <a:endParaRPr b="0" lang="et-EE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1" name="TextBox 13"/>
          <p:cNvSpPr/>
          <p:nvPr/>
        </p:nvSpPr>
        <p:spPr>
          <a:xfrm>
            <a:off x="18951480" y="7103160"/>
            <a:ext cx="3478320" cy="121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1828800">
              <a:lnSpc>
                <a:spcPct val="100000"/>
              </a:lnSpc>
            </a:pPr>
            <a:r>
              <a:rPr b="0" lang="en-US" sz="4000" spc="-1" strike="noStrike">
                <a:solidFill>
                  <a:schemeClr val="dk2"/>
                </a:solidFill>
                <a:latin typeface="Avantt"/>
              </a:rPr>
              <a:t>SEPTEMBER 2025</a:t>
            </a:r>
            <a:endParaRPr b="0" lang="et-EE" sz="4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dur="indefinite" nodeType="mainSeq">
                <p:childTnLst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"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4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9"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4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9" dur="5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4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9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4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9aec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PlaceHolder 1"/>
          <p:cNvSpPr>
            <a:spLocks noGrp="1"/>
          </p:cNvSpPr>
          <p:nvPr>
            <p:ph type="title"/>
          </p:nvPr>
        </p:nvSpPr>
        <p:spPr>
          <a:xfrm>
            <a:off x="387360" y="2590920"/>
            <a:ext cx="11278080" cy="3433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90000"/>
              </a:lnSpc>
              <a:buNone/>
            </a:pPr>
            <a:r>
              <a:rPr b="1" lang="fi-FI" sz="12000" spc="-151" strike="noStrike">
                <a:solidFill>
                  <a:schemeClr val="dk2"/>
                </a:solidFill>
                <a:latin typeface="Arial"/>
              </a:rPr>
              <a:t>Karjäärid</a:t>
            </a:r>
            <a:endParaRPr b="0" lang="en-US" sz="12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573" name="Picture 17"/>
          <p:cNvSpPr/>
          <p:nvPr/>
        </p:nvSpPr>
        <p:spPr>
          <a:xfrm>
            <a:off x="10156680" y="1497600"/>
            <a:ext cx="11278080" cy="10720080"/>
          </a:xfrm>
          <a:custGeom>
            <a:avLst/>
            <a:gdLst>
              <a:gd name="textAreaLeft" fmla="*/ 0 w 11278080"/>
              <a:gd name="textAreaRight" fmla="*/ 11278440 w 11278080"/>
              <a:gd name="textAreaTop" fmla="*/ 0 h 10720080"/>
              <a:gd name="textAreaBottom" fmla="*/ 10720440 h 10720080"/>
            </a:gdLst>
            <a:ahLst/>
            <a:rect l="textAreaLeft" t="textAreaTop" r="textAreaRight" b="textAreaBottom"/>
            <a:pathLst>
              <a:path w="11304664" h="11320413">
                <a:moveTo>
                  <a:pt x="0" y="0"/>
                </a:moveTo>
                <a:lnTo>
                  <a:pt x="11304664" y="0"/>
                </a:lnTo>
                <a:lnTo>
                  <a:pt x="11304664" y="7057747"/>
                </a:lnTo>
                <a:lnTo>
                  <a:pt x="7016750" y="11319029"/>
                </a:lnTo>
                <a:lnTo>
                  <a:pt x="0" y="1132041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t-E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4" name="TextBox 1"/>
          <p:cNvSpPr/>
          <p:nvPr/>
        </p:nvSpPr>
        <p:spPr>
          <a:xfrm>
            <a:off x="387360" y="6199920"/>
            <a:ext cx="7504920" cy="7193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1828800">
              <a:lnSpc>
                <a:spcPct val="100000"/>
              </a:lnSpc>
              <a:tabLst>
                <a:tab algn="l" pos="0"/>
              </a:tabLst>
            </a:pPr>
            <a:r>
              <a:rPr b="0" i="1" lang="en-US" sz="3600" spc="-1" strike="noStrike">
                <a:solidFill>
                  <a:schemeClr val="dk1"/>
                </a:solidFill>
                <a:latin typeface="Arial"/>
                <a:ea typeface="Times New Roman"/>
              </a:rPr>
              <a:t>Peamised karjäärid 2026. aastal, millest veetakse materjali:</a:t>
            </a: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  <a:p>
            <a:pPr defTabSz="1828800">
              <a:lnSpc>
                <a:spcPct val="100000"/>
              </a:lnSpc>
              <a:tabLst>
                <a:tab algn="l" pos="0"/>
              </a:tabLst>
            </a:pP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  <a:p>
            <a:pPr marL="743040" indent="-743040" defTabSz="1828800">
              <a:lnSpc>
                <a:spcPct val="100000"/>
              </a:lnSpc>
              <a:buClr>
                <a:srgbClr val="000000"/>
              </a:buClr>
              <a:buFont typeface="OpenSymbol"/>
              <a:buAutoNum type="arabicPeriod"/>
              <a:tabLst>
                <a:tab algn="l" pos="457200"/>
              </a:tabLst>
            </a:pPr>
            <a:r>
              <a:rPr b="0" i="1" lang="en-US" sz="3600" spc="-1" strike="noStrike">
                <a:solidFill>
                  <a:schemeClr val="dk1"/>
                </a:solidFill>
                <a:latin typeface="Arial"/>
                <a:ea typeface="Times New Roman"/>
              </a:rPr>
              <a:t>Reinu – 200 000 t</a:t>
            </a: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  <a:p>
            <a:pPr marL="743040" indent="-743040" defTabSz="1828800">
              <a:lnSpc>
                <a:spcPct val="100000"/>
              </a:lnSpc>
              <a:buClr>
                <a:srgbClr val="000000"/>
              </a:buClr>
              <a:buFont typeface="OpenSymbol"/>
              <a:buAutoNum type="arabicPeriod"/>
              <a:tabLst>
                <a:tab algn="l" pos="457200"/>
              </a:tabLst>
            </a:pPr>
            <a:r>
              <a:rPr b="0" i="1" lang="en-US" sz="3600" spc="-1" strike="noStrike">
                <a:solidFill>
                  <a:schemeClr val="dk1"/>
                </a:solidFill>
                <a:latin typeface="Arial"/>
                <a:ea typeface="Times New Roman"/>
              </a:rPr>
              <a:t>Orava – 134 000 t</a:t>
            </a: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  <a:p>
            <a:pPr marL="743040" indent="-743040" defTabSz="1828800">
              <a:lnSpc>
                <a:spcPct val="100000"/>
              </a:lnSpc>
              <a:buClr>
                <a:srgbClr val="000000"/>
              </a:buClr>
              <a:buFont typeface="OpenSymbol"/>
              <a:buAutoNum type="arabicPeriod"/>
              <a:tabLst>
                <a:tab algn="l" pos="457200"/>
              </a:tabLst>
            </a:pPr>
            <a:r>
              <a:rPr b="0" i="1" lang="en-US" sz="3600" spc="-1" strike="noStrike">
                <a:solidFill>
                  <a:schemeClr val="dk1"/>
                </a:solidFill>
                <a:latin typeface="Arial"/>
                <a:ea typeface="Times New Roman"/>
              </a:rPr>
              <a:t>Rüütja – 50 000 t</a:t>
            </a: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  <a:p>
            <a:pPr marL="743040" indent="-743040" defTabSz="1828800">
              <a:lnSpc>
                <a:spcPct val="100000"/>
              </a:lnSpc>
              <a:buClr>
                <a:srgbClr val="000000"/>
              </a:buClr>
              <a:buFont typeface="OpenSymbol"/>
              <a:buAutoNum type="arabicPeriod"/>
              <a:tabLst>
                <a:tab algn="l" pos="457200"/>
              </a:tabLst>
            </a:pPr>
            <a:r>
              <a:rPr b="0" i="1" lang="en-US" sz="3600" spc="-1" strike="noStrike">
                <a:solidFill>
                  <a:schemeClr val="dk1"/>
                </a:solidFill>
                <a:latin typeface="Arial"/>
                <a:ea typeface="Times New Roman"/>
              </a:rPr>
              <a:t>Sonni – 100 000 t</a:t>
            </a: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  <a:p>
            <a:pPr marL="743040" indent="-743040" defTabSz="1828800">
              <a:lnSpc>
                <a:spcPct val="100000"/>
              </a:lnSpc>
              <a:buClr>
                <a:srgbClr val="000000"/>
              </a:buClr>
              <a:buFont typeface="OpenSymbol"/>
              <a:buAutoNum type="arabicPeriod"/>
              <a:tabLst>
                <a:tab algn="l" pos="457200"/>
              </a:tabLst>
            </a:pPr>
            <a:r>
              <a:rPr b="0" i="1" lang="en-US" sz="3600" spc="-1" strike="noStrike">
                <a:solidFill>
                  <a:schemeClr val="dk1"/>
                </a:solidFill>
                <a:latin typeface="Arial"/>
                <a:ea typeface="Times New Roman"/>
              </a:rPr>
              <a:t>Rinnaku – 100 000 t</a:t>
            </a: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  <a:p>
            <a:pPr marL="743040" indent="-743040" defTabSz="1828800">
              <a:lnSpc>
                <a:spcPct val="100000"/>
              </a:lnSpc>
              <a:buClr>
                <a:srgbClr val="000000"/>
              </a:buClr>
              <a:buFont typeface="OpenSymbol"/>
              <a:buAutoNum type="arabicPeriod"/>
              <a:tabLst>
                <a:tab algn="l" pos="457200"/>
              </a:tabLst>
            </a:pPr>
            <a:r>
              <a:rPr b="0" i="1" lang="en-US" sz="3600" spc="-1" strike="noStrike">
                <a:solidFill>
                  <a:schemeClr val="dk1"/>
                </a:solidFill>
                <a:latin typeface="Arial"/>
                <a:ea typeface="Times New Roman"/>
              </a:rPr>
              <a:t>Lubja – kogus marginaalne </a:t>
            </a: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  <a:p>
            <a:pPr marL="743040" indent="-743040" defTabSz="1828800">
              <a:lnSpc>
                <a:spcPct val="100000"/>
              </a:lnSpc>
              <a:buClr>
                <a:srgbClr val="000000"/>
              </a:buClr>
              <a:buFont typeface="OpenSymbol"/>
              <a:buAutoNum type="arabicPeriod"/>
              <a:tabLst>
                <a:tab algn="l" pos="457200"/>
              </a:tabLst>
            </a:pPr>
            <a:r>
              <a:rPr b="0" i="1" lang="en-US" sz="3600" spc="-1" strike="noStrike">
                <a:solidFill>
                  <a:schemeClr val="dk1"/>
                </a:solidFill>
                <a:latin typeface="Arial"/>
                <a:ea typeface="Times New Roman"/>
              </a:rPr>
              <a:t>Raja  - kogus marginaalne</a:t>
            </a: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  <a:p>
            <a:pPr marL="743040" indent="-743040" defTabSz="1828800">
              <a:lnSpc>
                <a:spcPct val="100000"/>
              </a:lnSpc>
              <a:buClr>
                <a:srgbClr val="000000"/>
              </a:buClr>
              <a:buFont typeface="OpenSymbol"/>
              <a:buAutoNum type="arabicPeriod"/>
              <a:tabLst>
                <a:tab algn="l" pos="457200"/>
              </a:tabLst>
            </a:pPr>
            <a:r>
              <a:rPr b="0" i="1" lang="en-US" sz="3600" spc="-1" strike="noStrike">
                <a:solidFill>
                  <a:schemeClr val="dk1"/>
                </a:solidFill>
                <a:latin typeface="Arial"/>
                <a:ea typeface="Times New Roman"/>
              </a:rPr>
              <a:t>Risu-Suurküla – 30 000 t</a:t>
            </a: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  <a:p>
            <a:pPr defTabSz="1828800">
              <a:lnSpc>
                <a:spcPct val="100000"/>
              </a:lnSpc>
              <a:tabLst>
                <a:tab algn="l" pos="457200"/>
              </a:tabLst>
            </a:pPr>
            <a:endParaRPr b="0" lang="et-EE" sz="3600" spc="-1" strike="noStrike">
              <a:solidFill>
                <a:srgbClr val="000000"/>
              </a:solidFill>
              <a:latin typeface="Arial"/>
            </a:endParaRPr>
          </a:p>
          <a:p>
            <a:pPr defTabSz="1828800">
              <a:lnSpc>
                <a:spcPct val="100000"/>
              </a:lnSpc>
              <a:tabLst>
                <a:tab algn="l" pos="0"/>
              </a:tabLst>
            </a:pPr>
            <a:endParaRPr b="0" lang="et-EE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5" name="TextBox 2"/>
          <p:cNvSpPr/>
          <p:nvPr/>
        </p:nvSpPr>
        <p:spPr>
          <a:xfrm>
            <a:off x="14293440" y="1780560"/>
            <a:ext cx="505080" cy="60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1828800">
              <a:lnSpc>
                <a:spcPct val="100000"/>
              </a:lnSpc>
            </a:pPr>
            <a:r>
              <a:rPr b="0" lang="en-US" sz="4000" spc="-1" strike="noStrike">
                <a:solidFill>
                  <a:schemeClr val="dk2"/>
                </a:solidFill>
                <a:latin typeface="Avantt"/>
              </a:rPr>
              <a:t>1.</a:t>
            </a:r>
            <a:endParaRPr b="0" lang="et-EE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6" name="TextBox 3"/>
          <p:cNvSpPr/>
          <p:nvPr/>
        </p:nvSpPr>
        <p:spPr>
          <a:xfrm>
            <a:off x="11160360" y="3884760"/>
            <a:ext cx="505080" cy="60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1828800">
              <a:lnSpc>
                <a:spcPct val="100000"/>
              </a:lnSpc>
            </a:pPr>
            <a:r>
              <a:rPr b="0" lang="en-US" sz="4000" spc="-1" strike="noStrike">
                <a:solidFill>
                  <a:schemeClr val="dk2"/>
                </a:solidFill>
                <a:latin typeface="Avantt"/>
              </a:rPr>
              <a:t>2.</a:t>
            </a:r>
            <a:endParaRPr b="0" lang="et-EE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7" name="TextBox 4"/>
          <p:cNvSpPr/>
          <p:nvPr/>
        </p:nvSpPr>
        <p:spPr>
          <a:xfrm>
            <a:off x="15290280" y="9691920"/>
            <a:ext cx="505080" cy="60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1828800">
              <a:lnSpc>
                <a:spcPct val="100000"/>
              </a:lnSpc>
            </a:pPr>
            <a:r>
              <a:rPr b="0" lang="en-US" sz="4000" spc="-1" strike="noStrike">
                <a:solidFill>
                  <a:schemeClr val="dk2"/>
                </a:solidFill>
                <a:latin typeface="Avantt"/>
              </a:rPr>
              <a:t>3.</a:t>
            </a:r>
            <a:endParaRPr b="0" lang="et-EE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8" name="TextBox 6"/>
          <p:cNvSpPr/>
          <p:nvPr/>
        </p:nvSpPr>
        <p:spPr>
          <a:xfrm>
            <a:off x="19566360" y="5716800"/>
            <a:ext cx="505080" cy="60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1828800">
              <a:lnSpc>
                <a:spcPct val="100000"/>
              </a:lnSpc>
            </a:pPr>
            <a:r>
              <a:rPr b="0" lang="en-US" sz="4000" spc="-1" strike="noStrike">
                <a:solidFill>
                  <a:schemeClr val="dk2"/>
                </a:solidFill>
                <a:latin typeface="Avantt"/>
              </a:rPr>
              <a:t>4.</a:t>
            </a:r>
            <a:endParaRPr b="0" lang="et-EE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9" name="TextBox 7"/>
          <p:cNvSpPr/>
          <p:nvPr/>
        </p:nvSpPr>
        <p:spPr>
          <a:xfrm>
            <a:off x="15453720" y="10647360"/>
            <a:ext cx="505080" cy="60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1828800">
              <a:lnSpc>
                <a:spcPct val="100000"/>
              </a:lnSpc>
            </a:pPr>
            <a:r>
              <a:rPr b="0" lang="en-US" sz="4000" spc="-1" strike="noStrike">
                <a:solidFill>
                  <a:schemeClr val="dk2"/>
                </a:solidFill>
                <a:latin typeface="Avantt"/>
              </a:rPr>
              <a:t>5.</a:t>
            </a:r>
            <a:endParaRPr b="0" lang="et-EE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0" name="TextBox 10"/>
          <p:cNvSpPr/>
          <p:nvPr/>
        </p:nvSpPr>
        <p:spPr>
          <a:xfrm>
            <a:off x="13677120" y="5409000"/>
            <a:ext cx="505080" cy="60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1828800">
              <a:lnSpc>
                <a:spcPct val="100000"/>
              </a:lnSpc>
            </a:pPr>
            <a:r>
              <a:rPr b="0" lang="en-US" sz="4000" spc="-1" strike="noStrike">
                <a:solidFill>
                  <a:schemeClr val="dk2"/>
                </a:solidFill>
                <a:latin typeface="Avantt"/>
              </a:rPr>
              <a:t>6.</a:t>
            </a:r>
            <a:endParaRPr b="0" lang="et-EE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1" name="Oval 11"/>
          <p:cNvSpPr/>
          <p:nvPr/>
        </p:nvSpPr>
        <p:spPr>
          <a:xfrm flipV="1">
            <a:off x="17133120" y="4500000"/>
            <a:ext cx="336600" cy="3362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1828800">
              <a:lnSpc>
                <a:spcPct val="100000"/>
              </a:lnSpc>
            </a:pPr>
            <a:endParaRPr b="0" lang="en-US" sz="3600" spc="-1" strike="noStrike">
              <a:solidFill>
                <a:schemeClr val="lt1"/>
              </a:solidFill>
              <a:latin typeface="Avantt"/>
            </a:endParaRPr>
          </a:p>
        </p:txBody>
      </p:sp>
      <p:sp>
        <p:nvSpPr>
          <p:cNvPr id="582" name="TextBox 13"/>
          <p:cNvSpPr/>
          <p:nvPr/>
        </p:nvSpPr>
        <p:spPr>
          <a:xfrm>
            <a:off x="17133120" y="4307760"/>
            <a:ext cx="505080" cy="60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1828800">
              <a:lnSpc>
                <a:spcPct val="100000"/>
              </a:lnSpc>
            </a:pPr>
            <a:r>
              <a:rPr b="0" lang="en-US" sz="4000" spc="-1" strike="noStrike">
                <a:solidFill>
                  <a:schemeClr val="dk2"/>
                </a:solidFill>
                <a:latin typeface="Avantt"/>
              </a:rPr>
              <a:t>7.</a:t>
            </a:r>
            <a:endParaRPr b="0" lang="et-EE" sz="40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583" name="Straight Connector 15"/>
          <p:cNvCxnSpPr/>
          <p:nvPr/>
        </p:nvCxnSpPr>
        <p:spPr>
          <a:xfrm flipH="1">
            <a:off x="16459200" y="4836600"/>
            <a:ext cx="673920" cy="572400"/>
          </a:xfrm>
          <a:prstGeom prst="straightConnector1">
            <a:avLst/>
          </a:prstGeom>
          <a:ln w="57150">
            <a:solidFill>
              <a:srgbClr val="92d050"/>
            </a:solidFill>
          </a:ln>
        </p:spPr>
      </p:cxnSp>
      <p:cxnSp>
        <p:nvCxnSpPr>
          <p:cNvPr id="584" name="Straight Connector 16"/>
          <p:cNvCxnSpPr/>
          <p:nvPr/>
        </p:nvCxnSpPr>
        <p:spPr>
          <a:xfrm flipH="1">
            <a:off x="16193880" y="5452200"/>
            <a:ext cx="252720" cy="360"/>
          </a:xfrm>
          <a:prstGeom prst="straightConnector1">
            <a:avLst/>
          </a:prstGeom>
          <a:ln w="57150">
            <a:solidFill>
              <a:srgbClr val="92d050"/>
            </a:solidFill>
          </a:ln>
        </p:spPr>
      </p:cxnSp>
      <p:cxnSp>
        <p:nvCxnSpPr>
          <p:cNvPr id="585" name="Straight Connector 19"/>
          <p:cNvCxnSpPr/>
          <p:nvPr/>
        </p:nvCxnSpPr>
        <p:spPr>
          <a:xfrm flipH="1">
            <a:off x="16007760" y="5452200"/>
            <a:ext cx="205560" cy="639360"/>
          </a:xfrm>
          <a:prstGeom prst="straightConnector1">
            <a:avLst/>
          </a:prstGeom>
          <a:ln w="57150">
            <a:solidFill>
              <a:srgbClr val="92d050"/>
            </a:solidFill>
          </a:ln>
        </p:spPr>
      </p:cxnSp>
      <p:sp>
        <p:nvSpPr>
          <p:cNvPr id="586" name="Oval 22"/>
          <p:cNvSpPr/>
          <p:nvPr/>
        </p:nvSpPr>
        <p:spPr>
          <a:xfrm>
            <a:off x="12795480" y="2889000"/>
            <a:ext cx="525240" cy="525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1828800">
              <a:lnSpc>
                <a:spcPct val="100000"/>
              </a:lnSpc>
            </a:pPr>
            <a:endParaRPr b="0" lang="en-US" sz="3600" spc="-1" strike="noStrike">
              <a:solidFill>
                <a:schemeClr val="lt1"/>
              </a:solidFill>
              <a:latin typeface="Avantt"/>
            </a:endParaRPr>
          </a:p>
        </p:txBody>
      </p:sp>
      <p:sp>
        <p:nvSpPr>
          <p:cNvPr id="587" name="TextBox 21"/>
          <p:cNvSpPr/>
          <p:nvPr/>
        </p:nvSpPr>
        <p:spPr>
          <a:xfrm>
            <a:off x="12816000" y="2799720"/>
            <a:ext cx="505080" cy="60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1828800">
              <a:lnSpc>
                <a:spcPct val="100000"/>
              </a:lnSpc>
            </a:pPr>
            <a:r>
              <a:rPr b="0" lang="en-US" sz="4000" spc="-1" strike="noStrike">
                <a:solidFill>
                  <a:schemeClr val="dk2"/>
                </a:solidFill>
                <a:latin typeface="Avantt"/>
              </a:rPr>
              <a:t>8.</a:t>
            </a:r>
            <a:endParaRPr b="0" lang="et-EE" sz="40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588" name="Straight Connector 23"/>
          <p:cNvCxnSpPr/>
          <p:nvPr/>
        </p:nvCxnSpPr>
        <p:spPr>
          <a:xfrm flipH="1" flipV="1">
            <a:off x="13321080" y="3166920"/>
            <a:ext cx="268920" cy="514800"/>
          </a:xfrm>
          <a:prstGeom prst="straightConnector1">
            <a:avLst/>
          </a:prstGeom>
          <a:ln w="57150">
            <a:solidFill>
              <a:srgbClr val="92d050"/>
            </a:solidFill>
          </a:ln>
        </p:spPr>
      </p:cxnSp>
      <p:cxnSp>
        <p:nvCxnSpPr>
          <p:cNvPr id="589" name="Straight Connector 26"/>
          <p:cNvCxnSpPr/>
          <p:nvPr/>
        </p:nvCxnSpPr>
        <p:spPr>
          <a:xfrm flipH="1">
            <a:off x="13589640" y="3681360"/>
            <a:ext cx="1209240" cy="360"/>
          </a:xfrm>
          <a:prstGeom prst="straightConnector1">
            <a:avLst/>
          </a:prstGeom>
          <a:ln w="57150">
            <a:solidFill>
              <a:srgbClr val="92d050"/>
            </a:solidFill>
          </a:ln>
        </p:spPr>
      </p:cxnSp>
      <p:sp>
        <p:nvSpPr>
          <p:cNvPr id="3" name="PlaceHolder 2"/>
          <p:cNvSpPr>
            <a:spLocks noGrp="1"/>
          </p:cNvSpPr>
          <p:nvPr>
            <p:ph type="sldNum" idx="39"/>
          </p:nvPr>
        </p:nvSpPr>
        <p:spPr/>
        <p:txBody>
          <a:bodyPr/>
          <a:p>
            <a:fld id="{9024FB2C-A27F-4422-A4DE-74C3B3EF9FE1}" type="slidenum">
              <a:t>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5" dur="indefinite" restart="never" nodeType="tmRoot">
          <p:childTnLst>
            <p:seq>
              <p:cTn id="66" dur="indefinite" nodeType="mainSeq">
                <p:childTnLst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1"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4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7" dur="5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0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3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6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9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2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5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8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1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4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7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0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3"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6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1" dur="5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2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PlaceHolder 1"/>
          <p:cNvSpPr>
            <a:spLocks noGrp="1"/>
          </p:cNvSpPr>
          <p:nvPr>
            <p:ph type="sldNum" idx="163"/>
          </p:nvPr>
        </p:nvSpPr>
        <p:spPr>
          <a:xfrm>
            <a:off x="22451040" y="24696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440">
              <a:lnSpc>
                <a:spcPct val="100000"/>
              </a:lnSpc>
              <a:buNone/>
              <a:defRPr b="0" lang="fi-FI" sz="1400" spc="-1" strike="noStrike">
                <a:solidFill>
                  <a:srgbClr val="011b18"/>
                </a:solidFill>
                <a:latin typeface="Avantt"/>
              </a:defRPr>
            </a:lvl1pPr>
          </a:lstStyle>
          <a:p>
            <a:pPr indent="0" algn="r" defTabSz="1828440">
              <a:lnSpc>
                <a:spcPct val="100000"/>
              </a:lnSpc>
              <a:buNone/>
            </a:pPr>
            <a:fld id="{BAD87FBA-C57C-467C-AC11-220F7EE4DDCE}" type="slidenum">
              <a:rPr b="0" lang="fi-FI" sz="1400" spc="-1" strike="noStrike">
                <a:solidFill>
                  <a:srgbClr val="011b18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1" name="PlaceHolder 2"/>
          <p:cNvSpPr>
            <a:spLocks noGrp="1"/>
          </p:cNvSpPr>
          <p:nvPr>
            <p:ph type="title"/>
          </p:nvPr>
        </p:nvSpPr>
        <p:spPr>
          <a:xfrm>
            <a:off x="387360" y="2590920"/>
            <a:ext cx="11278080" cy="3496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1828800">
              <a:lnSpc>
                <a:spcPct val="90000"/>
              </a:lnSpc>
              <a:buNone/>
            </a:pPr>
            <a:r>
              <a:rPr b="1" lang="fi-FI" sz="10000" spc="-151" strike="noStrike">
                <a:solidFill>
                  <a:schemeClr val="dk2"/>
                </a:solidFill>
                <a:latin typeface="Arial"/>
              </a:rPr>
              <a:t>Veoteed </a:t>
            </a:r>
            <a:endParaRPr b="0" lang="en-US" sz="10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592" name="TextBox 3"/>
          <p:cNvSpPr/>
          <p:nvPr/>
        </p:nvSpPr>
        <p:spPr>
          <a:xfrm>
            <a:off x="842040" y="4403520"/>
            <a:ext cx="21608280" cy="853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marL="743040" indent="-743040" defTabSz="1828800">
              <a:lnSpc>
                <a:spcPct val="100000"/>
              </a:lnSpc>
              <a:buClr>
                <a:srgbClr val="011b18"/>
              </a:buClr>
              <a:buFont typeface="OpenSymbol"/>
              <a:buAutoNum type="arabicPeriod"/>
            </a:pPr>
            <a:r>
              <a:rPr b="0" lang="en-US" sz="4000" spc="-1" strike="noStrike">
                <a:solidFill>
                  <a:schemeClr val="dk2"/>
                </a:solidFill>
                <a:latin typeface="Avantt"/>
              </a:rPr>
              <a:t>Reinu –&gt; T15 -&gt; Rapla ümbersõit -&gt; kuni Põlma</a:t>
            </a:r>
            <a:endParaRPr b="0" lang="et-EE" sz="4000" spc="-1" strike="noStrike">
              <a:solidFill>
                <a:srgbClr val="000000"/>
              </a:solidFill>
              <a:latin typeface="Arial"/>
            </a:endParaRPr>
          </a:p>
          <a:p>
            <a:pPr marL="743040" indent="-743040" defTabSz="1828800">
              <a:lnSpc>
                <a:spcPct val="100000"/>
              </a:lnSpc>
              <a:buClr>
                <a:srgbClr val="011b18"/>
              </a:buClr>
              <a:buFont typeface="OpenSymbol"/>
              <a:buAutoNum type="arabicPeriod"/>
            </a:pPr>
            <a:r>
              <a:rPr b="0" lang="en-US" sz="4000" spc="-1" strike="noStrike">
                <a:solidFill>
                  <a:schemeClr val="dk2"/>
                </a:solidFill>
                <a:latin typeface="Avantt"/>
              </a:rPr>
              <a:t>Orava –&gt; T28 -&gt; Rapla ümbersõit -&gt; kuni Põlma</a:t>
            </a:r>
            <a:endParaRPr b="0" lang="et-EE" sz="4000" spc="-1" strike="noStrike">
              <a:solidFill>
                <a:srgbClr val="000000"/>
              </a:solidFill>
              <a:latin typeface="Arial"/>
            </a:endParaRPr>
          </a:p>
          <a:p>
            <a:pPr marL="743040" indent="-743040" defTabSz="1828800">
              <a:lnSpc>
                <a:spcPct val="100000"/>
              </a:lnSpc>
              <a:buClr>
                <a:srgbClr val="011b18"/>
              </a:buClr>
              <a:buFont typeface="OpenSymbol"/>
              <a:buAutoNum type="arabicPeriod"/>
            </a:pPr>
            <a:r>
              <a:rPr b="0" lang="en-US" sz="4000" spc="-1" strike="noStrike">
                <a:solidFill>
                  <a:schemeClr val="dk2"/>
                </a:solidFill>
                <a:latin typeface="Avantt"/>
              </a:rPr>
              <a:t>Rüütja -&gt; T27 -&gt; Kuni Rapla jaam</a:t>
            </a:r>
            <a:endParaRPr b="0" lang="et-EE" sz="4000" spc="-1" strike="noStrike">
              <a:solidFill>
                <a:srgbClr val="000000"/>
              </a:solidFill>
              <a:latin typeface="Arial"/>
            </a:endParaRPr>
          </a:p>
          <a:p>
            <a:pPr marL="743040" indent="-743040" defTabSz="1828800">
              <a:lnSpc>
                <a:spcPct val="100000"/>
              </a:lnSpc>
              <a:buClr>
                <a:srgbClr val="011b18"/>
              </a:buClr>
              <a:buFont typeface="OpenSymbol"/>
              <a:buAutoNum type="arabicPeriod"/>
            </a:pPr>
            <a:r>
              <a:rPr b="0" lang="en-US" sz="4000" spc="-1" strike="noStrike">
                <a:solidFill>
                  <a:schemeClr val="dk2"/>
                </a:solidFill>
                <a:latin typeface="Avantt"/>
              </a:rPr>
              <a:t>Sonni -&gt; T20154 (Lelle-Vahastu) -&gt; T15 -&gt; T20149 (Kehtna-Põlma)-T27 -&gt; Kuni Rapla jaam või Põlma</a:t>
            </a:r>
            <a:endParaRPr b="0" lang="et-EE" sz="4000" spc="-1" strike="noStrike">
              <a:solidFill>
                <a:srgbClr val="000000"/>
              </a:solidFill>
              <a:latin typeface="Arial"/>
            </a:endParaRPr>
          </a:p>
          <a:p>
            <a:pPr marL="743040" indent="-743040" defTabSz="1828800">
              <a:lnSpc>
                <a:spcPct val="100000"/>
              </a:lnSpc>
              <a:buClr>
                <a:srgbClr val="011b18"/>
              </a:buClr>
              <a:buFont typeface="OpenSymbol"/>
              <a:buAutoNum type="arabicPeriod"/>
            </a:pPr>
            <a:r>
              <a:rPr b="0" lang="en-US" sz="4000" spc="-1" strike="noStrike">
                <a:solidFill>
                  <a:schemeClr val="dk2"/>
                </a:solidFill>
                <a:latin typeface="Avantt"/>
              </a:rPr>
              <a:t>Rinnaku -&gt;T27 -&gt; Põlma</a:t>
            </a:r>
            <a:endParaRPr b="0" lang="et-EE" sz="4000" spc="-1" strike="noStrike">
              <a:solidFill>
                <a:srgbClr val="000000"/>
              </a:solidFill>
              <a:latin typeface="Arial"/>
            </a:endParaRPr>
          </a:p>
          <a:p>
            <a:pPr marL="743040" indent="-743040" defTabSz="1828800">
              <a:lnSpc>
                <a:spcPct val="100000"/>
              </a:lnSpc>
              <a:buClr>
                <a:srgbClr val="011b18"/>
              </a:buClr>
              <a:buFont typeface="OpenSymbol"/>
              <a:buAutoNum type="arabicPeriod"/>
            </a:pPr>
            <a:r>
              <a:rPr b="0" lang="en-US" sz="4000" spc="-1" strike="noStrike">
                <a:solidFill>
                  <a:schemeClr val="dk2"/>
                </a:solidFill>
                <a:latin typeface="Avantt"/>
              </a:rPr>
              <a:t>Lubja –&gt; T27 -&gt; Kuni Rapla jaam või Põlma</a:t>
            </a:r>
            <a:endParaRPr b="0" lang="et-EE" sz="4000" spc="-1" strike="noStrike">
              <a:solidFill>
                <a:srgbClr val="000000"/>
              </a:solidFill>
              <a:latin typeface="Arial"/>
            </a:endParaRPr>
          </a:p>
          <a:p>
            <a:pPr marL="743040" indent="-743040" defTabSz="1828800">
              <a:lnSpc>
                <a:spcPct val="100000"/>
              </a:lnSpc>
              <a:buClr>
                <a:srgbClr val="011b18"/>
              </a:buClr>
              <a:buFont typeface="OpenSymbol"/>
              <a:buAutoNum type="arabicPeriod"/>
            </a:pPr>
            <a:r>
              <a:rPr b="0" lang="en-US" sz="4000" spc="-1" strike="noStrike">
                <a:solidFill>
                  <a:schemeClr val="dk2"/>
                </a:solidFill>
                <a:latin typeface="Avantt"/>
              </a:rPr>
              <a:t>Raja - T20120 (Keava-Hõreda) -&gt; T15 -&gt; T20149 (Kehtna-Põlma)-&gt; T27 -&gt; Kuni Rapla jaam või Põlma</a:t>
            </a:r>
            <a:endParaRPr b="0" lang="et-EE" sz="4000" spc="-1" strike="noStrike">
              <a:solidFill>
                <a:srgbClr val="000000"/>
              </a:solidFill>
              <a:latin typeface="Arial"/>
            </a:endParaRPr>
          </a:p>
          <a:p>
            <a:pPr marL="743040" indent="-743040" defTabSz="1828800">
              <a:lnSpc>
                <a:spcPct val="100000"/>
              </a:lnSpc>
              <a:buClr>
                <a:srgbClr val="011b18"/>
              </a:buClr>
              <a:buFont typeface="OpenSymbol"/>
              <a:buAutoNum type="arabicPeriod"/>
            </a:pPr>
            <a:r>
              <a:rPr b="0" lang="en-US" sz="4000" spc="-1" strike="noStrike">
                <a:solidFill>
                  <a:schemeClr val="dk2"/>
                </a:solidFill>
                <a:latin typeface="Avantt"/>
              </a:rPr>
              <a:t>Risu-Suurküla - T20141(Rapla-Varbola) -&gt; Rapla ümbersõit -&gt; T27 -&gt; Kuni Rapla jaam või Põlma</a:t>
            </a:r>
            <a:endParaRPr b="0" lang="et-EE" sz="4000" spc="-1" strike="noStrike">
              <a:solidFill>
                <a:srgbClr val="000000"/>
              </a:solidFill>
              <a:latin typeface="Arial"/>
            </a:endParaRPr>
          </a:p>
          <a:p>
            <a:pPr defTabSz="1828800">
              <a:lnSpc>
                <a:spcPct val="100000"/>
              </a:lnSpc>
            </a:pPr>
            <a:endParaRPr b="0" lang="et-EE" sz="4000" spc="-1" strike="noStrike">
              <a:solidFill>
                <a:srgbClr val="000000"/>
              </a:solidFill>
              <a:latin typeface="Arial"/>
            </a:endParaRPr>
          </a:p>
          <a:p>
            <a:pPr defTabSz="1828800">
              <a:lnSpc>
                <a:spcPct val="100000"/>
              </a:lnSpc>
            </a:pPr>
            <a:endParaRPr b="0" lang="et-EE" sz="4000" spc="-1" strike="noStrike">
              <a:solidFill>
                <a:srgbClr val="000000"/>
              </a:solidFill>
              <a:latin typeface="Arial"/>
            </a:endParaRPr>
          </a:p>
          <a:p>
            <a:pPr defTabSz="1828800">
              <a:lnSpc>
                <a:spcPct val="100000"/>
              </a:lnSpc>
            </a:pPr>
            <a:endParaRPr b="0" lang="et-EE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3" name="TextBox 1"/>
          <p:cNvSpPr/>
          <p:nvPr/>
        </p:nvSpPr>
        <p:spPr>
          <a:xfrm>
            <a:off x="901080" y="12002400"/>
            <a:ext cx="5124960" cy="97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1828800">
              <a:lnSpc>
                <a:spcPct val="100000"/>
              </a:lnSpc>
            </a:pPr>
            <a:r>
              <a:rPr b="0" lang="en-US" sz="3200" spc="-1" strike="noStrike">
                <a:solidFill>
                  <a:schemeClr val="dk2"/>
                </a:solidFill>
                <a:latin typeface="Avantt"/>
              </a:rPr>
              <a:t>* Rapla jaam - RBE ehitusega rajatav</a:t>
            </a:r>
            <a:endParaRPr b="0" lang="et-E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2" dur="indefinite" restart="never" nodeType="tmRoot">
          <p:childTnLst>
            <p:seq>
              <p:cTn id="123" dur="indefinite" nodeType="mainSeq">
                <p:childTnLst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8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3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Picture 4" descr=""/>
          <p:cNvPicPr/>
          <p:nvPr/>
        </p:nvPicPr>
        <p:blipFill>
          <a:blip r:embed="rId1"/>
          <a:stretch/>
        </p:blipFill>
        <p:spPr>
          <a:xfrm>
            <a:off x="4086000" y="1058760"/>
            <a:ext cx="19276200" cy="11806560"/>
          </a:xfrm>
          <a:prstGeom prst="rect">
            <a:avLst/>
          </a:prstGeom>
          <a:ln w="0">
            <a:noFill/>
          </a:ln>
        </p:spPr>
      </p:pic>
      <p:sp>
        <p:nvSpPr>
          <p:cNvPr id="595" name="PlaceHolder 1"/>
          <p:cNvSpPr>
            <a:spLocks noGrp="1"/>
          </p:cNvSpPr>
          <p:nvPr>
            <p:ph type="sldNum" idx="164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spcAft>
                <a:spcPts val="601"/>
              </a:spcAft>
              <a:buNone/>
              <a:defRPr b="0" lang="fi-FI" sz="1400" spc="-1" strike="noStrike">
                <a:solidFill>
                  <a:schemeClr val="lt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spcAft>
                <a:spcPts val="601"/>
              </a:spcAft>
              <a:buNone/>
            </a:pPr>
            <a:fld id="{8865A72C-FC88-4A95-AC50-47A2B208450E}" type="slidenum">
              <a:rPr b="0" lang="fi-FI" sz="1400" spc="-1" strike="noStrike">
                <a:solidFill>
                  <a:schemeClr val="lt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96" name="TextBox 7"/>
          <p:cNvSpPr/>
          <p:nvPr/>
        </p:nvSpPr>
        <p:spPr>
          <a:xfrm>
            <a:off x="1010520" y="2286000"/>
            <a:ext cx="2502360" cy="60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1828800">
              <a:lnSpc>
                <a:spcPct val="100000"/>
              </a:lnSpc>
            </a:pPr>
            <a:r>
              <a:rPr b="0" lang="en-US" sz="4000" spc="-1" strike="noStrike">
                <a:solidFill>
                  <a:schemeClr val="lt1"/>
                </a:solidFill>
                <a:latin typeface="Avantt"/>
              </a:rPr>
              <a:t>Riigitee</a:t>
            </a:r>
            <a:endParaRPr b="0" lang="et-EE" sz="4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97" name="TextBox 10"/>
          <p:cNvSpPr/>
          <p:nvPr/>
        </p:nvSpPr>
        <p:spPr>
          <a:xfrm>
            <a:off x="1010520" y="3072240"/>
            <a:ext cx="2502360" cy="1828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1828800">
              <a:lnSpc>
                <a:spcPct val="100000"/>
              </a:lnSpc>
            </a:pPr>
            <a:r>
              <a:rPr b="0" lang="en-US" sz="4000" spc="-1" strike="noStrike">
                <a:solidFill>
                  <a:schemeClr val="lt1"/>
                </a:solidFill>
                <a:latin typeface="Avantt"/>
              </a:rPr>
              <a:t>KOV kruusatee</a:t>
            </a:r>
            <a:endParaRPr b="0" lang="et-EE" sz="4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98" name="TextBox 11"/>
          <p:cNvSpPr/>
          <p:nvPr/>
        </p:nvSpPr>
        <p:spPr>
          <a:xfrm>
            <a:off x="1010520" y="4611960"/>
            <a:ext cx="2791080" cy="121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1828800">
              <a:lnSpc>
                <a:spcPct val="100000"/>
              </a:lnSpc>
            </a:pPr>
            <a:r>
              <a:rPr b="0" lang="en-US" sz="4000" spc="-1" strike="noStrike">
                <a:solidFill>
                  <a:schemeClr val="lt1"/>
                </a:solidFill>
                <a:latin typeface="Avantt"/>
              </a:rPr>
              <a:t>Trassikoridor</a:t>
            </a:r>
            <a:endParaRPr b="0" lang="et-EE" sz="4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99" name="Right Arrow 12"/>
          <p:cNvSpPr/>
          <p:nvPr/>
        </p:nvSpPr>
        <p:spPr>
          <a:xfrm>
            <a:off x="151200" y="4751280"/>
            <a:ext cx="552960" cy="336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1828800">
              <a:lnSpc>
                <a:spcPct val="100000"/>
              </a:lnSpc>
            </a:pPr>
            <a:endParaRPr b="0" lang="en-US" sz="3600" spc="-1" strike="noStrike">
              <a:solidFill>
                <a:schemeClr val="lt1"/>
              </a:solidFill>
              <a:latin typeface="Avantt"/>
            </a:endParaRPr>
          </a:p>
        </p:txBody>
      </p:sp>
      <p:sp>
        <p:nvSpPr>
          <p:cNvPr id="600" name="Right Arrow 13"/>
          <p:cNvSpPr/>
          <p:nvPr/>
        </p:nvSpPr>
        <p:spPr>
          <a:xfrm>
            <a:off x="151200" y="3203280"/>
            <a:ext cx="552960" cy="336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12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1828800">
              <a:lnSpc>
                <a:spcPct val="100000"/>
              </a:lnSpc>
            </a:pPr>
            <a:endParaRPr b="0" lang="en-US" sz="3600" spc="-1" strike="noStrike">
              <a:solidFill>
                <a:schemeClr val="lt1"/>
              </a:solidFill>
              <a:latin typeface="Avantt"/>
            </a:endParaRPr>
          </a:p>
        </p:txBody>
      </p:sp>
      <p:sp>
        <p:nvSpPr>
          <p:cNvPr id="601" name="Right Arrow 15"/>
          <p:cNvSpPr/>
          <p:nvPr/>
        </p:nvSpPr>
        <p:spPr>
          <a:xfrm>
            <a:off x="151200" y="2425320"/>
            <a:ext cx="552960" cy="336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1828800">
              <a:lnSpc>
                <a:spcPct val="100000"/>
              </a:lnSpc>
            </a:pPr>
            <a:endParaRPr b="0" lang="en-US" sz="3600" spc="-1" strike="noStrike">
              <a:solidFill>
                <a:schemeClr val="lt1"/>
              </a:solidFill>
              <a:latin typeface="Avant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4" dur="indefinite" restart="never" nodeType="tmRoot">
          <p:childTnLst>
            <p:seq>
              <p:cTn id="135" dur="indefinite" nodeType="mainSeq">
                <p:childTnLst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0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Picture 1" descr=""/>
          <p:cNvPicPr/>
          <p:nvPr/>
        </p:nvPicPr>
        <p:blipFill>
          <a:blip r:embed="rId1"/>
          <a:stretch/>
        </p:blipFill>
        <p:spPr>
          <a:xfrm>
            <a:off x="4124880" y="546120"/>
            <a:ext cx="16132320" cy="12623400"/>
          </a:xfrm>
          <a:prstGeom prst="rect">
            <a:avLst/>
          </a:prstGeom>
          <a:ln w="0">
            <a:noFill/>
          </a:ln>
        </p:spPr>
      </p:pic>
      <p:sp>
        <p:nvSpPr>
          <p:cNvPr id="603" name="PlaceHolder 1"/>
          <p:cNvSpPr>
            <a:spLocks noGrp="1"/>
          </p:cNvSpPr>
          <p:nvPr>
            <p:ph type="sldNum" idx="165"/>
          </p:nvPr>
        </p:nvSpPr>
        <p:spPr>
          <a:xfrm>
            <a:off x="22451760" y="24624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800">
              <a:lnSpc>
                <a:spcPct val="100000"/>
              </a:lnSpc>
              <a:spcAft>
                <a:spcPts val="601"/>
              </a:spcAft>
              <a:buNone/>
              <a:defRPr b="0" lang="fi-FI" sz="1400" spc="-1" strike="noStrike">
                <a:solidFill>
                  <a:schemeClr val="lt2"/>
                </a:solidFill>
                <a:latin typeface="Avantt"/>
              </a:defRPr>
            </a:lvl1pPr>
          </a:lstStyle>
          <a:p>
            <a:pPr indent="0" algn="r" defTabSz="1828800">
              <a:lnSpc>
                <a:spcPct val="100000"/>
              </a:lnSpc>
              <a:spcAft>
                <a:spcPts val="601"/>
              </a:spcAft>
              <a:buNone/>
            </a:pPr>
            <a:fld id="{282E4966-16B1-44D8-8B8F-94C347692E0D}" type="slidenum">
              <a:rPr b="0" lang="fi-FI" sz="1400" spc="-1" strike="noStrike">
                <a:solidFill>
                  <a:schemeClr val="lt2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04" name="TextBox 2"/>
          <p:cNvSpPr/>
          <p:nvPr/>
        </p:nvSpPr>
        <p:spPr>
          <a:xfrm>
            <a:off x="1010520" y="2286000"/>
            <a:ext cx="2502360" cy="60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1828800">
              <a:lnSpc>
                <a:spcPct val="100000"/>
              </a:lnSpc>
            </a:pPr>
            <a:r>
              <a:rPr b="0" lang="en-US" sz="4000" spc="-1" strike="noStrike">
                <a:solidFill>
                  <a:schemeClr val="lt1"/>
                </a:solidFill>
                <a:latin typeface="Avantt"/>
              </a:rPr>
              <a:t>Riigitee</a:t>
            </a:r>
            <a:endParaRPr b="0" lang="et-EE" sz="4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05" name="Right Arrow 3"/>
          <p:cNvSpPr/>
          <p:nvPr/>
        </p:nvSpPr>
        <p:spPr>
          <a:xfrm>
            <a:off x="151200" y="2425320"/>
            <a:ext cx="552960" cy="336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1828800">
              <a:lnSpc>
                <a:spcPct val="100000"/>
              </a:lnSpc>
            </a:pPr>
            <a:endParaRPr b="0" lang="en-US" sz="3600" spc="-1" strike="noStrike">
              <a:solidFill>
                <a:schemeClr val="lt1"/>
              </a:solidFill>
              <a:latin typeface="Avantt"/>
            </a:endParaRPr>
          </a:p>
        </p:txBody>
      </p:sp>
      <p:sp>
        <p:nvSpPr>
          <p:cNvPr id="606" name="Right Arrow 6"/>
          <p:cNvSpPr/>
          <p:nvPr/>
        </p:nvSpPr>
        <p:spPr>
          <a:xfrm>
            <a:off x="151200" y="3203280"/>
            <a:ext cx="552960" cy="336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12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1828800">
              <a:lnSpc>
                <a:spcPct val="100000"/>
              </a:lnSpc>
            </a:pPr>
            <a:endParaRPr b="0" lang="en-US" sz="3600" spc="-1" strike="noStrike">
              <a:solidFill>
                <a:schemeClr val="lt1"/>
              </a:solidFill>
              <a:latin typeface="Avantt"/>
            </a:endParaRPr>
          </a:p>
        </p:txBody>
      </p:sp>
      <p:sp>
        <p:nvSpPr>
          <p:cNvPr id="607" name="TextBox 7"/>
          <p:cNvSpPr/>
          <p:nvPr/>
        </p:nvSpPr>
        <p:spPr>
          <a:xfrm>
            <a:off x="1010520" y="3072240"/>
            <a:ext cx="2502360" cy="1828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1828800">
              <a:lnSpc>
                <a:spcPct val="100000"/>
              </a:lnSpc>
            </a:pPr>
            <a:r>
              <a:rPr b="0" lang="en-US" sz="4000" spc="-1" strike="noStrike">
                <a:solidFill>
                  <a:schemeClr val="lt1"/>
                </a:solidFill>
                <a:latin typeface="Avantt"/>
              </a:rPr>
              <a:t>KOV kruusatee</a:t>
            </a:r>
            <a:endParaRPr b="0" lang="et-EE" sz="4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08" name="Right Arrow 8"/>
          <p:cNvSpPr/>
          <p:nvPr/>
        </p:nvSpPr>
        <p:spPr>
          <a:xfrm>
            <a:off x="151200" y="4751280"/>
            <a:ext cx="552960" cy="336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1828800">
              <a:lnSpc>
                <a:spcPct val="100000"/>
              </a:lnSpc>
            </a:pPr>
            <a:endParaRPr b="0" lang="en-US" sz="3600" spc="-1" strike="noStrike">
              <a:solidFill>
                <a:schemeClr val="lt1"/>
              </a:solidFill>
              <a:latin typeface="Avantt"/>
            </a:endParaRPr>
          </a:p>
        </p:txBody>
      </p:sp>
      <p:sp>
        <p:nvSpPr>
          <p:cNvPr id="609" name="TextBox 10"/>
          <p:cNvSpPr/>
          <p:nvPr/>
        </p:nvSpPr>
        <p:spPr>
          <a:xfrm>
            <a:off x="1010520" y="4611960"/>
            <a:ext cx="2791080" cy="121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1828800">
              <a:lnSpc>
                <a:spcPct val="100000"/>
              </a:lnSpc>
            </a:pPr>
            <a:r>
              <a:rPr b="0" lang="en-US" sz="4000" spc="-1" strike="noStrike">
                <a:solidFill>
                  <a:schemeClr val="lt1"/>
                </a:solidFill>
                <a:latin typeface="Avantt"/>
              </a:rPr>
              <a:t>Trassikoridor</a:t>
            </a:r>
            <a:endParaRPr b="0" lang="et-EE" sz="4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41" dur="indefinite" restart="never" nodeType="tmRoot">
          <p:childTnLst>
            <p:seq>
              <p:cTn id="142" dur="indefinite" nodeType="mainSeq">
                <p:childTnLst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7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11b1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PlaceHolder 1"/>
          <p:cNvSpPr>
            <a:spLocks noGrp="1"/>
          </p:cNvSpPr>
          <p:nvPr>
            <p:ph type="sldNum" idx="166"/>
          </p:nvPr>
        </p:nvSpPr>
        <p:spPr>
          <a:xfrm>
            <a:off x="22451040" y="246960"/>
            <a:ext cx="1606320" cy="4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1828440">
              <a:lnSpc>
                <a:spcPct val="100000"/>
              </a:lnSpc>
              <a:buNone/>
              <a:defRPr b="0" lang="fi-FI" sz="1400" spc="-1" strike="noStrike">
                <a:solidFill>
                  <a:srgbClr val="011b18"/>
                </a:solidFill>
                <a:latin typeface="Avantt"/>
              </a:defRPr>
            </a:lvl1pPr>
          </a:lstStyle>
          <a:p>
            <a:pPr indent="0" algn="r" defTabSz="1828440">
              <a:lnSpc>
                <a:spcPct val="100000"/>
              </a:lnSpc>
              <a:buNone/>
            </a:pPr>
            <a:fld id="{40C7D0D9-2D64-4E85-ACEA-5872F0EA30EC}" type="slidenum">
              <a:rPr b="0" lang="fi-FI" sz="1400" spc="-1" strike="noStrike">
                <a:solidFill>
                  <a:srgbClr val="011b18"/>
                </a:solidFill>
                <a:latin typeface="Avantt"/>
              </a:rPr>
              <a:t>&lt;number&gt;</a:t>
            </a:fld>
            <a:endParaRPr b="0" lang="et-EE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11" name="PlaceHolder 2"/>
          <p:cNvSpPr>
            <a:spLocks noGrp="1"/>
          </p:cNvSpPr>
          <p:nvPr>
            <p:ph type="title"/>
          </p:nvPr>
        </p:nvSpPr>
        <p:spPr>
          <a:xfrm>
            <a:off x="2617560" y="571680"/>
            <a:ext cx="19146960" cy="2309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 defTabSz="1828800">
              <a:lnSpc>
                <a:spcPct val="77000"/>
              </a:lnSpc>
              <a:buNone/>
            </a:pPr>
            <a:r>
              <a:rPr b="1" lang="fi-FI" sz="10000" spc="-151" strike="noStrike">
                <a:solidFill>
                  <a:schemeClr val="lt2"/>
                </a:solidFill>
                <a:latin typeface="Arial"/>
              </a:rPr>
              <a:t>Kontaktandmed Rapla IV</a:t>
            </a:r>
            <a:endParaRPr b="0" lang="en-US" sz="10000" spc="-1" strike="noStrike">
              <a:solidFill>
                <a:schemeClr val="dk1"/>
              </a:solidFill>
              <a:latin typeface="Avantt"/>
            </a:endParaRPr>
          </a:p>
        </p:txBody>
      </p:sp>
      <p:sp>
        <p:nvSpPr>
          <p:cNvPr id="612" name="Title 9"/>
          <p:cNvSpPr/>
          <p:nvPr/>
        </p:nvSpPr>
        <p:spPr>
          <a:xfrm>
            <a:off x="2617560" y="3140640"/>
            <a:ext cx="19146960" cy="1072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 defTabSz="1828800">
              <a:lnSpc>
                <a:spcPct val="77000"/>
              </a:lnSpc>
            </a:pPr>
            <a:r>
              <a:rPr b="1" lang="fi-FI" sz="6000" spc="-151" strike="noStrike">
                <a:solidFill>
                  <a:schemeClr val="lt2"/>
                </a:solidFill>
                <a:latin typeface="Arial"/>
              </a:rPr>
              <a:t>Rail Baltic Estonia OÜ</a:t>
            </a:r>
            <a:endParaRPr b="0" lang="et-EE" sz="6000" spc="-1" strike="noStrike">
              <a:solidFill>
                <a:srgbClr val="ffffff"/>
              </a:solidFill>
              <a:latin typeface="Arial"/>
            </a:endParaRPr>
          </a:p>
          <a:p>
            <a:pPr algn="ctr" defTabSz="1828800">
              <a:lnSpc>
                <a:spcPct val="77000"/>
              </a:lnSpc>
            </a:pPr>
            <a:endParaRPr b="0" lang="et-EE" sz="6000" spc="-1" strike="noStrike">
              <a:solidFill>
                <a:srgbClr val="ffffff"/>
              </a:solidFill>
              <a:latin typeface="Arial"/>
            </a:endParaRPr>
          </a:p>
          <a:p>
            <a:pPr algn="ctr" defTabSz="1828800">
              <a:lnSpc>
                <a:spcPct val="77000"/>
              </a:lnSpc>
            </a:pPr>
            <a:r>
              <a:rPr b="1" lang="fi-FI" sz="4000" spc="-151" strike="noStrike">
                <a:solidFill>
                  <a:schemeClr val="lt2"/>
                </a:solidFill>
                <a:latin typeface="Arial"/>
              </a:rPr>
              <a:t>Siim Remmelgas - siim.remmelgas@rbe.ee</a:t>
            </a:r>
            <a:endParaRPr b="0" lang="et-EE" sz="4000" spc="-1" strike="noStrike">
              <a:solidFill>
                <a:srgbClr val="ffffff"/>
              </a:solidFill>
              <a:latin typeface="Arial"/>
            </a:endParaRPr>
          </a:p>
          <a:p>
            <a:pPr algn="ctr" defTabSz="1828800">
              <a:lnSpc>
                <a:spcPct val="77000"/>
              </a:lnSpc>
            </a:pPr>
            <a:endParaRPr b="0" lang="et-EE" sz="6000" spc="-1" strike="noStrike">
              <a:solidFill>
                <a:srgbClr val="ffffff"/>
              </a:solidFill>
              <a:latin typeface="Arial"/>
            </a:endParaRPr>
          </a:p>
          <a:p>
            <a:pPr algn="ctr" defTabSz="1828800">
              <a:lnSpc>
                <a:spcPct val="77000"/>
              </a:lnSpc>
            </a:pPr>
            <a:endParaRPr b="0" lang="et-EE" sz="6000" spc="-1" strike="noStrike">
              <a:solidFill>
                <a:srgbClr val="ffffff"/>
              </a:solidFill>
              <a:latin typeface="Arial"/>
            </a:endParaRPr>
          </a:p>
          <a:p>
            <a:pPr algn="ctr" defTabSz="1828800">
              <a:lnSpc>
                <a:spcPct val="77000"/>
              </a:lnSpc>
            </a:pPr>
            <a:r>
              <a:rPr b="1" lang="fi-FI" sz="6000" spc="-151" strike="noStrike">
                <a:solidFill>
                  <a:schemeClr val="lt2"/>
                </a:solidFill>
                <a:latin typeface="Arial"/>
              </a:rPr>
              <a:t>Verston Eesti OÜ</a:t>
            </a:r>
            <a:endParaRPr b="0" lang="et-EE" sz="6000" spc="-1" strike="noStrike">
              <a:solidFill>
                <a:srgbClr val="ffffff"/>
              </a:solidFill>
              <a:latin typeface="Arial"/>
            </a:endParaRPr>
          </a:p>
          <a:p>
            <a:pPr algn="ctr" defTabSz="1828800">
              <a:lnSpc>
                <a:spcPct val="77000"/>
              </a:lnSpc>
            </a:pPr>
            <a:endParaRPr b="0" lang="et-EE" sz="6000" spc="-1" strike="noStrike">
              <a:solidFill>
                <a:srgbClr val="ffffff"/>
              </a:solidFill>
              <a:latin typeface="Arial"/>
            </a:endParaRPr>
          </a:p>
          <a:p>
            <a:pPr algn="ctr" defTabSz="1828800">
              <a:lnSpc>
                <a:spcPct val="77000"/>
              </a:lnSpc>
            </a:pPr>
            <a:endParaRPr b="0" lang="et-EE" sz="6000" spc="-1" strike="noStrike">
              <a:solidFill>
                <a:srgbClr val="ffffff"/>
              </a:solidFill>
              <a:latin typeface="Arial"/>
            </a:endParaRPr>
          </a:p>
          <a:p>
            <a:pPr algn="ctr" defTabSz="1828800">
              <a:lnSpc>
                <a:spcPct val="77000"/>
              </a:lnSpc>
            </a:pPr>
            <a:r>
              <a:rPr b="1" lang="fi-FI" sz="4000" spc="-151" strike="noStrike">
                <a:solidFill>
                  <a:schemeClr val="lt2"/>
                </a:solidFill>
                <a:latin typeface="Arial"/>
              </a:rPr>
              <a:t>Marek Aun – </a:t>
            </a:r>
            <a:r>
              <a:rPr b="1" lang="fi-FI" sz="4000" spc="-151" strike="noStrike" u="sng">
                <a:solidFill>
                  <a:schemeClr val="lt2"/>
                </a:solidFill>
                <a:uFillTx/>
                <a:latin typeface="Arial"/>
                <a:hlinkClick r:id="rId1"/>
              </a:rPr>
              <a:t>marek.aun@verston.ee</a:t>
            </a:r>
            <a:endParaRPr b="0" lang="et-EE" sz="4000" spc="-1" strike="noStrike">
              <a:solidFill>
                <a:srgbClr val="ffffff"/>
              </a:solidFill>
              <a:latin typeface="Arial"/>
            </a:endParaRPr>
          </a:p>
          <a:p>
            <a:pPr algn="ctr" defTabSz="1828800">
              <a:lnSpc>
                <a:spcPct val="77000"/>
              </a:lnSpc>
            </a:pPr>
            <a:endParaRPr b="0" lang="et-EE" sz="4000" spc="-1" strike="noStrike">
              <a:solidFill>
                <a:srgbClr val="ffffff"/>
              </a:solidFill>
              <a:latin typeface="Arial"/>
            </a:endParaRPr>
          </a:p>
          <a:p>
            <a:pPr algn="ctr" defTabSz="1828800">
              <a:lnSpc>
                <a:spcPct val="77000"/>
              </a:lnSpc>
            </a:pPr>
            <a:r>
              <a:rPr b="1" lang="fi-FI" sz="4000" spc="-151" strike="noStrike">
                <a:solidFill>
                  <a:schemeClr val="lt2"/>
                </a:solidFill>
                <a:latin typeface="Arial"/>
              </a:rPr>
              <a:t>Karl-Kristjan Smitt – </a:t>
            </a:r>
            <a:r>
              <a:rPr b="1" lang="fi-FI" sz="4000" spc="-151" strike="noStrike" u="sng">
                <a:solidFill>
                  <a:schemeClr val="lt2"/>
                </a:solidFill>
                <a:uFillTx/>
                <a:latin typeface="Arial"/>
                <a:hlinkClick r:id="rId2"/>
              </a:rPr>
              <a:t>karlkristjan.smitt@verston.ee</a:t>
            </a:r>
            <a:endParaRPr b="0" lang="et-EE" sz="4000" spc="-1" strike="noStrike">
              <a:solidFill>
                <a:srgbClr val="ffffff"/>
              </a:solidFill>
              <a:latin typeface="Arial"/>
            </a:endParaRPr>
          </a:p>
          <a:p>
            <a:pPr algn="ctr" defTabSz="1828800">
              <a:lnSpc>
                <a:spcPct val="77000"/>
              </a:lnSpc>
            </a:pPr>
            <a:endParaRPr b="0" lang="et-EE" sz="4000" spc="-1" strike="noStrike">
              <a:solidFill>
                <a:srgbClr val="ffffff"/>
              </a:solidFill>
              <a:latin typeface="Arial"/>
            </a:endParaRPr>
          </a:p>
          <a:p>
            <a:pPr algn="ctr" defTabSz="1828800">
              <a:lnSpc>
                <a:spcPct val="77000"/>
              </a:lnSpc>
            </a:pPr>
            <a:r>
              <a:rPr b="1" lang="fi-FI" sz="4000" spc="-151" strike="noStrike">
                <a:solidFill>
                  <a:schemeClr val="lt2"/>
                </a:solidFill>
                <a:latin typeface="Arial"/>
              </a:rPr>
              <a:t>Vahur Allveer – </a:t>
            </a:r>
            <a:r>
              <a:rPr b="1" lang="fi-FI" sz="4000" spc="-151" strike="noStrike" u="sng">
                <a:solidFill>
                  <a:schemeClr val="lt2"/>
                </a:solidFill>
                <a:uFillTx/>
                <a:latin typeface="Arial"/>
                <a:hlinkClick r:id="rId3"/>
              </a:rPr>
              <a:t>vahur.allveer@verston.ee</a:t>
            </a:r>
            <a:endParaRPr b="0" lang="et-EE" sz="4000" spc="-1" strike="noStrike">
              <a:solidFill>
                <a:srgbClr val="ffffff"/>
              </a:solidFill>
              <a:latin typeface="Arial"/>
            </a:endParaRPr>
          </a:p>
          <a:p>
            <a:pPr algn="ctr" defTabSz="1828800">
              <a:lnSpc>
                <a:spcPct val="77000"/>
              </a:lnSpc>
            </a:pPr>
            <a:endParaRPr b="0" lang="et-EE" sz="4000" spc="-1" strike="noStrike">
              <a:solidFill>
                <a:srgbClr val="ffffff"/>
              </a:solidFill>
              <a:latin typeface="Arial"/>
            </a:endParaRPr>
          </a:p>
          <a:p>
            <a:pPr algn="ctr" defTabSz="1828800">
              <a:lnSpc>
                <a:spcPct val="77000"/>
              </a:lnSpc>
            </a:pPr>
            <a:r>
              <a:rPr b="1" lang="fi-FI" sz="4000" spc="-151" strike="noStrike">
                <a:solidFill>
                  <a:schemeClr val="lt2"/>
                </a:solidFill>
                <a:latin typeface="Arial"/>
              </a:rPr>
              <a:t>Märt Kuiva – </a:t>
            </a:r>
            <a:r>
              <a:rPr b="1" lang="fi-FI" sz="4000" spc="-151" strike="noStrike" u="sng">
                <a:solidFill>
                  <a:schemeClr val="lt2"/>
                </a:solidFill>
                <a:uFillTx/>
                <a:latin typeface="Arial"/>
                <a:hlinkClick r:id="rId4"/>
              </a:rPr>
              <a:t>mart.kuiva@verston.ee</a:t>
            </a:r>
            <a:endParaRPr b="0" lang="et-EE" sz="4000" spc="-1" strike="noStrike">
              <a:solidFill>
                <a:srgbClr val="ffffff"/>
              </a:solidFill>
              <a:latin typeface="Arial"/>
            </a:endParaRPr>
          </a:p>
          <a:p>
            <a:pPr algn="ctr" defTabSz="1828800">
              <a:lnSpc>
                <a:spcPct val="77000"/>
              </a:lnSpc>
            </a:pPr>
            <a:endParaRPr b="0" lang="et-EE" sz="4000" spc="-1" strike="noStrike">
              <a:solidFill>
                <a:srgbClr val="ffffff"/>
              </a:solidFill>
              <a:latin typeface="Arial"/>
            </a:endParaRPr>
          </a:p>
          <a:p>
            <a:pPr algn="ctr" defTabSz="1828800">
              <a:lnSpc>
                <a:spcPct val="77000"/>
              </a:lnSpc>
            </a:pPr>
            <a:endParaRPr b="0" lang="et-EE" sz="4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13" name="Rectangle 1"/>
          <p:cNvSpPr/>
          <p:nvPr/>
        </p:nvSpPr>
        <p:spPr>
          <a:xfrm>
            <a:off x="11860560" y="-120960"/>
            <a:ext cx="660960" cy="24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anchor="ctr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1000" spc="-1" strike="noStrike">
                <a:solidFill>
                  <a:srgbClr val="2e74b5"/>
                </a:solidFill>
                <a:latin typeface="Calibri"/>
              </a:rPr>
              <a:t>508 2585</a:t>
            </a:r>
            <a:endParaRPr b="0" lang="et-EE" sz="1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6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7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8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9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0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1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2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3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4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5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6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7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8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9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0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1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2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3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4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5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6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7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8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9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40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41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42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43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44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45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46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47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48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49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50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51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52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53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54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55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56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57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58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59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60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Office Theme">
  <a:themeElements>
    <a:clrScheme name="Verston">
      <a:dk1>
        <a:srgbClr val="000000"/>
      </a:dk1>
      <a:lt1>
        <a:srgbClr val="ffffff"/>
      </a:lt1>
      <a:dk2>
        <a:srgbClr val="011b18"/>
      </a:dk2>
      <a:lt2>
        <a:srgbClr val="73ec71"/>
      </a:lt2>
      <a:accent1>
        <a:srgbClr val="fff6a1"/>
      </a:accent1>
      <a:accent2>
        <a:srgbClr val="897e61"/>
      </a:accent2>
      <a:accent3>
        <a:srgbClr val="73ec71"/>
      </a:accent3>
      <a:accent4>
        <a:srgbClr val="bfa1ff"/>
      </a:accent4>
      <a:accent5>
        <a:srgbClr val="9bedff"/>
      </a:accent5>
      <a:accent6>
        <a:srgbClr val="bfbfbf"/>
      </a:accent6>
      <a:hlink>
        <a:srgbClr val="0563c1"/>
      </a:hlink>
      <a:folHlink>
        <a:srgbClr val="954f72"/>
      </a:folHlink>
    </a:clrScheme>
    <a:fontScheme name="Avantt">
      <a:majorFont>
        <a:latin typeface="Avantt SemiBold" pitchFamily="0" charset="1"/>
        <a:ea typeface=""/>
        <a:cs typeface=""/>
      </a:majorFont>
      <a:minorFont>
        <a:latin typeface="Avant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customXml/_rels/item1.xml.rels><?xml version="1.0" encoding="UTF-8"?>
<Relationships xmlns="http://schemas.openxmlformats.org/package/2006/relationships"><Relationship Id="rId1" Type="http://schemas.openxmlformats.org/officeDocument/2006/relationships/customXmlProps" Target="itemProps1.xml"/>
</Relationships>
</file>

<file path=customXml/_rels/item2.xml.rels><?xml version="1.0" encoding="UTF-8"?>
<Relationships xmlns="http://schemas.openxmlformats.org/package/2006/relationships"><Relationship Id="rId1" Type="http://schemas.openxmlformats.org/officeDocument/2006/relationships/customXmlProps" Target="itemProps2.xml"/>
</Relationships>
</file>

<file path=customXml/_rels/item3.xml.rels><?xml version="1.0" encoding="UTF-8"?>
<Relationships xmlns="http://schemas.openxmlformats.org/package/2006/relationships"><Relationship Id="rId1" Type="http://schemas.openxmlformats.org/officeDocument/2006/relationships/customXmlProps" Target="itemProps3.xml"/>
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6d20daa-b08d-444d-82a7-43caed5f2b96" xsi:nil="true"/>
    <lcf76f155ced4ddcb4097134ff3c332f xmlns="bc3de501-c14d-4732-9b47-534d0907b722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998F6F9B2C134EB55F3EC102D80061" ma:contentTypeVersion="13" ma:contentTypeDescription="Create a new document." ma:contentTypeScope="" ma:versionID="654123edce9a2d49bbb7719077bdc925">
  <xsd:schema xmlns:xsd="http://www.w3.org/2001/XMLSchema" xmlns:xs="http://www.w3.org/2001/XMLSchema" xmlns:p="http://schemas.microsoft.com/office/2006/metadata/properties" xmlns:ns2="bc3de501-c14d-4732-9b47-534d0907b722" xmlns:ns3="b6d20daa-b08d-444d-82a7-43caed5f2b96" targetNamespace="http://schemas.microsoft.com/office/2006/metadata/properties" ma:root="true" ma:fieldsID="1f25bbd18a4764ef5bd89d3bb373366d" ns2:_="" ns3:_="">
    <xsd:import namespace="bc3de501-c14d-4732-9b47-534d0907b722"/>
    <xsd:import namespace="b6d20daa-b08d-444d-82a7-43caed5f2b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3de501-c14d-4732-9b47-534d0907b7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4709e3d-dbd0-4881-8f7b-4a2f4ba494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d20daa-b08d-444d-82a7-43caed5f2b9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acf1e0a-76e5-4dc2-9648-fe7041afd29e}" ma:internalName="TaxCatchAll" ma:showField="CatchAllData" ma:web="b6d20daa-b08d-444d-82a7-43caed5f2b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E7BCEB-5305-448F-9811-DCE6C096F318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purl.org/dc/terms/"/>
    <ds:schemaRef ds:uri="b6d20daa-b08d-444d-82a7-43caed5f2b96"/>
    <ds:schemaRef ds:uri="bc3de501-c14d-4732-9b47-534d0907b72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9FB3957-6DC1-4081-B497-33F39B0D0C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3de501-c14d-4732-9b47-534d0907b722"/>
    <ds:schemaRef ds:uri="b6d20daa-b08d-444d-82a7-43caed5f2b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08D5FF4-D92E-4A52-8E60-A4D94DFC61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1572</TotalTime>
  <Application>LibreOffice/24.2.4.2$Windows_X86_64 LibreOffice_project/51a6219feb6075d9a4c46691dcfe0cd9c4fff3c2</Application>
  <AppVersion>15.0000</AppVersion>
  <Words>443</Words>
  <Paragraphs>155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2025-03-26T14:14:42Z</dcterms:created>
  <dc:creator>Merke Luuk</dc:creator>
  <dc:description/>
  <dc:language>et-EE</dc:language>
  <cp:lastModifiedBy>Alan Muruväli</cp:lastModifiedBy>
  <cp:lastPrinted>2025-03-28T14:09:42Z</cp:lastPrinted>
  <dcterms:modified xsi:type="dcterms:W3CDTF">2026-05-13T08:07:36Z</dcterms:modified>
  <cp:revision>26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mplianceAssetId">
    <vt:lpwstr/>
  </property>
  <property fmtid="{D5CDD505-2E9C-101B-9397-08002B2CF9AE}" pid="3" name="ContentTypeId">
    <vt:lpwstr>0x010100AC998F6F9B2C134EB55F3EC102D80061</vt:lpwstr>
  </property>
  <property fmtid="{D5CDD505-2E9C-101B-9397-08002B2CF9AE}" pid="4" name="MediaServiceImageTags">
    <vt:lpwstr/>
  </property>
  <property fmtid="{D5CDD505-2E9C-101B-9397-08002B2CF9AE}" pid="5" name="Notes">
    <vt:i4>7</vt:i4>
  </property>
  <property fmtid="{D5CDD505-2E9C-101B-9397-08002B2CF9AE}" pid="6" name="Order">
    <vt:r8>151400</vt:r8>
  </property>
  <property fmtid="{D5CDD505-2E9C-101B-9397-08002B2CF9AE}" pid="7" name="PresentationFormat">
    <vt:lpwstr>Custom</vt:lpwstr>
  </property>
  <property fmtid="{D5CDD505-2E9C-101B-9397-08002B2CF9AE}" pid="8" name="Slides">
    <vt:i4>19</vt:i4>
  </property>
  <property fmtid="{D5CDD505-2E9C-101B-9397-08002B2CF9AE}" pid="9" name="TemplateUrl">
    <vt:lpwstr/>
  </property>
  <property fmtid="{D5CDD505-2E9C-101B-9397-08002B2CF9AE}" pid="10" name="TriggerFlowInfo">
    <vt:lpwstr/>
  </property>
  <property fmtid="{D5CDD505-2E9C-101B-9397-08002B2CF9AE}" pid="11" name="_ExtendedDescription">
    <vt:lpwstr/>
  </property>
  <property fmtid="{D5CDD505-2E9C-101B-9397-08002B2CF9AE}" pid="12" name="_SharedFileIndex">
    <vt:lpwstr/>
  </property>
  <property fmtid="{D5CDD505-2E9C-101B-9397-08002B2CF9AE}" pid="13" name="_SourceUrl">
    <vt:lpwstr/>
  </property>
  <property fmtid="{D5CDD505-2E9C-101B-9397-08002B2CF9AE}" pid="14" name="xd_ProgID">
    <vt:lpwstr/>
  </property>
  <property fmtid="{D5CDD505-2E9C-101B-9397-08002B2CF9AE}" pid="15" name="xd_Signature">
    <vt:bool>0</vt:bool>
  </property>
</Properties>
</file>