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8" r:id="rId2"/>
    <p:sldId id="268" r:id="rId3"/>
    <p:sldId id="280" r:id="rId4"/>
    <p:sldId id="269" r:id="rId5"/>
    <p:sldId id="276" r:id="rId6"/>
    <p:sldId id="259" r:id="rId7"/>
    <p:sldId id="271" r:id="rId8"/>
    <p:sldId id="274" r:id="rId9"/>
    <p:sldId id="277" r:id="rId10"/>
    <p:sldId id="283" r:id="rId11"/>
    <p:sldId id="286" r:id="rId12"/>
    <p:sldId id="284" r:id="rId13"/>
    <p:sldId id="285" r:id="rId14"/>
    <p:sldId id="289" r:id="rId15"/>
    <p:sldId id="290" r:id="rId16"/>
    <p:sldId id="291" r:id="rId17"/>
    <p:sldId id="292" r:id="rId18"/>
    <p:sldId id="288" r:id="rId19"/>
    <p:sldId id="295" r:id="rId20"/>
    <p:sldId id="261" r:id="rId21"/>
    <p:sldId id="293" r:id="rId22"/>
  </p:sldIdLst>
  <p:sldSz cx="9144000" cy="5143500" type="screen16x9"/>
  <p:notesSz cx="6858000" cy="9144000"/>
  <p:defaultTextStyle>
    <a:defPPr>
      <a:defRPr lang="et-E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5" userDrawn="1">
          <p15:clr>
            <a:srgbClr val="A4A3A4"/>
          </p15:clr>
        </p15:guide>
        <p15:guide id="2" pos="17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F2AABC-E84C-4D37-A3B8-58D2E727EDF3}" v="124" dt="2025-11-10T12:23:43.0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5" autoAdjust="0"/>
    <p:restoredTop sz="90196" autoAdjust="0"/>
  </p:normalViewPr>
  <p:slideViewPr>
    <p:cSldViewPr snapToGrid="0">
      <p:cViewPr varScale="1">
        <p:scale>
          <a:sx n="91" d="100"/>
          <a:sy n="91" d="100"/>
        </p:scale>
        <p:origin x="1363" y="67"/>
      </p:cViewPr>
      <p:guideLst>
        <p:guide orient="horz" pos="1665"/>
        <p:guide pos="174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rly Marko Järvela" userId="a7a0f7d6-74ed-4afa-9e03-014216b2eadb" providerId="ADAL" clId="{435CC45C-E4A4-49C2-BBBA-C10CF1969083}"/>
    <pc:docChg chg="undo custSel addSld delSld modSld sldOrd delMainMaster">
      <pc:chgData name="Cerly Marko Järvela" userId="a7a0f7d6-74ed-4afa-9e03-014216b2eadb" providerId="ADAL" clId="{435CC45C-E4A4-49C2-BBBA-C10CF1969083}" dt="2025-11-10T12:24:12.786" v="1952" actId="47"/>
      <pc:docMkLst>
        <pc:docMk/>
      </pc:docMkLst>
      <pc:sldChg chg="delSp modSp add del mod delAnim">
        <pc:chgData name="Cerly Marko Järvela" userId="a7a0f7d6-74ed-4afa-9e03-014216b2eadb" providerId="ADAL" clId="{435CC45C-E4A4-49C2-BBBA-C10CF1969083}" dt="2025-11-06T08:07:10.731" v="1759" actId="20577"/>
        <pc:sldMkLst>
          <pc:docMk/>
          <pc:sldMk cId="4013377093" sldId="258"/>
        </pc:sldMkLst>
        <pc:spChg chg="mod">
          <ac:chgData name="Cerly Marko Järvela" userId="a7a0f7d6-74ed-4afa-9e03-014216b2eadb" providerId="ADAL" clId="{435CC45C-E4A4-49C2-BBBA-C10CF1969083}" dt="2025-11-06T08:07:10.731" v="1759" actId="20577"/>
          <ac:spMkLst>
            <pc:docMk/>
            <pc:sldMk cId="4013377093" sldId="258"/>
            <ac:spMk id="2" creationId="{00000000-0000-0000-0000-000000000000}"/>
          </ac:spMkLst>
        </pc:spChg>
      </pc:sldChg>
      <pc:sldChg chg="addSp delSp modSp new add del mod modTransition setBg addAnim delAnim modAnim">
        <pc:chgData name="Cerly Marko Järvela" userId="a7a0f7d6-74ed-4afa-9e03-014216b2eadb" providerId="ADAL" clId="{435CC45C-E4A4-49C2-BBBA-C10CF1969083}" dt="2025-11-06T08:19:37.705" v="1887"/>
        <pc:sldMkLst>
          <pc:docMk/>
          <pc:sldMk cId="2264062264" sldId="259"/>
        </pc:sldMkLst>
        <pc:spChg chg="add">
          <ac:chgData name="Cerly Marko Järvela" userId="a7a0f7d6-74ed-4afa-9e03-014216b2eadb" providerId="ADAL" clId="{435CC45C-E4A4-49C2-BBBA-C10CF1969083}" dt="2025-11-06T08:19:04.080" v="1884" actId="11529"/>
          <ac:spMkLst>
            <pc:docMk/>
            <pc:sldMk cId="2264062264" sldId="259"/>
            <ac:spMk id="5" creationId="{CC75E55A-B0A9-8BAD-0AA4-73C10EBE56D9}"/>
          </ac:spMkLst>
        </pc:spChg>
        <pc:spChg chg="mod">
          <ac:chgData name="Cerly Marko Järvela" userId="a7a0f7d6-74ed-4afa-9e03-014216b2eadb" providerId="ADAL" clId="{435CC45C-E4A4-49C2-BBBA-C10CF1969083}" dt="2025-11-06T08:15:05.460" v="1837" actId="6549"/>
          <ac:spMkLst>
            <pc:docMk/>
            <pc:sldMk cId="2264062264" sldId="259"/>
            <ac:spMk id="7" creationId="{47F27D30-2CF5-27BF-72B6-84EFC425BCA9}"/>
          </ac:spMkLst>
        </pc:spChg>
        <pc:spChg chg="mod">
          <ac:chgData name="Cerly Marko Järvela" userId="a7a0f7d6-74ed-4afa-9e03-014216b2eadb" providerId="ADAL" clId="{435CC45C-E4A4-49C2-BBBA-C10CF1969083}" dt="2025-11-06T08:15:23.547" v="1848" actId="6549"/>
          <ac:spMkLst>
            <pc:docMk/>
            <pc:sldMk cId="2264062264" sldId="259"/>
            <ac:spMk id="8" creationId="{44AD9881-55AE-E571-C181-2A679FEC3A8D}"/>
          </ac:spMkLst>
        </pc:spChg>
        <pc:picChg chg="add mod ord modCrop">
          <ac:chgData name="Cerly Marko Järvela" userId="a7a0f7d6-74ed-4afa-9e03-014216b2eadb" providerId="ADAL" clId="{435CC45C-E4A4-49C2-BBBA-C10CF1969083}" dt="2025-11-06T08:14:55.628" v="1820" actId="732"/>
          <ac:picMkLst>
            <pc:docMk/>
            <pc:sldMk cId="2264062264" sldId="259"/>
            <ac:picMk id="4" creationId="{607D75DE-110F-4C3B-CE6F-20E8AEF44E8A}"/>
          </ac:picMkLst>
        </pc:picChg>
      </pc:sldChg>
      <pc:sldChg chg="ord">
        <pc:chgData name="Cerly Marko Järvela" userId="a7a0f7d6-74ed-4afa-9e03-014216b2eadb" providerId="ADAL" clId="{435CC45C-E4A4-49C2-BBBA-C10CF1969083}" dt="2025-11-06T08:24:18.827" v="1902"/>
        <pc:sldMkLst>
          <pc:docMk/>
          <pc:sldMk cId="2625336427" sldId="261"/>
        </pc:sldMkLst>
      </pc:sldChg>
      <pc:sldChg chg="del">
        <pc:chgData name="Cerly Marko Järvela" userId="a7a0f7d6-74ed-4afa-9e03-014216b2eadb" providerId="ADAL" clId="{435CC45C-E4A4-49C2-BBBA-C10CF1969083}" dt="2025-11-10T12:24:12.786" v="1952" actId="47"/>
        <pc:sldMkLst>
          <pc:docMk/>
          <pc:sldMk cId="3175902626" sldId="263"/>
        </pc:sldMkLst>
      </pc:sldChg>
      <pc:sldChg chg="addSp delSp modSp add mod">
        <pc:chgData name="Cerly Marko Järvela" userId="a7a0f7d6-74ed-4afa-9e03-014216b2eadb" providerId="ADAL" clId="{435CC45C-E4A4-49C2-BBBA-C10CF1969083}" dt="2025-11-06T08:07:58.968" v="1783" actId="167"/>
        <pc:sldMkLst>
          <pc:docMk/>
          <pc:sldMk cId="1545618082" sldId="268"/>
        </pc:sldMkLst>
        <pc:spChg chg="mod">
          <ac:chgData name="Cerly Marko Järvela" userId="a7a0f7d6-74ed-4afa-9e03-014216b2eadb" providerId="ADAL" clId="{435CC45C-E4A4-49C2-BBBA-C10CF1969083}" dt="2025-11-06T08:07:35.430" v="1779" actId="6549"/>
          <ac:spMkLst>
            <pc:docMk/>
            <pc:sldMk cId="1545618082" sldId="268"/>
            <ac:spMk id="4" creationId="{B81200DD-6105-1F81-930E-7B2B4F1731D6}"/>
          </ac:spMkLst>
        </pc:spChg>
        <pc:picChg chg="add mod">
          <ac:chgData name="Cerly Marko Järvela" userId="a7a0f7d6-74ed-4afa-9e03-014216b2eadb" providerId="ADAL" clId="{435CC45C-E4A4-49C2-BBBA-C10CF1969083}" dt="2025-11-06T08:07:58.968" v="1783" actId="167"/>
          <ac:picMkLst>
            <pc:docMk/>
            <pc:sldMk cId="1545618082" sldId="268"/>
            <ac:picMk id="1026" creationId="{6101F2AE-0BAB-D028-EC1B-03A2CE77708A}"/>
          </ac:picMkLst>
        </pc:picChg>
      </pc:sldChg>
      <pc:sldChg chg="addSp modSp add mod modTransition modAnim">
        <pc:chgData name="Cerly Marko Järvela" userId="a7a0f7d6-74ed-4afa-9e03-014216b2eadb" providerId="ADAL" clId="{435CC45C-E4A4-49C2-BBBA-C10CF1969083}" dt="2025-11-06T08:32:01.664" v="1950"/>
        <pc:sldMkLst>
          <pc:docMk/>
          <pc:sldMk cId="3646691265" sldId="269"/>
        </pc:sldMkLst>
        <pc:spChg chg="add mod">
          <ac:chgData name="Cerly Marko Järvela" userId="a7a0f7d6-74ed-4afa-9e03-014216b2eadb" providerId="ADAL" clId="{435CC45C-E4A4-49C2-BBBA-C10CF1969083}" dt="2025-11-06T08:28:33.766" v="1909" actId="14100"/>
          <ac:spMkLst>
            <pc:docMk/>
            <pc:sldMk cId="3646691265" sldId="269"/>
            <ac:spMk id="5" creationId="{8534FD4B-D786-F2D7-B623-355185DCD579}"/>
          </ac:spMkLst>
        </pc:spChg>
        <pc:spChg chg="add mod">
          <ac:chgData name="Cerly Marko Järvela" userId="a7a0f7d6-74ed-4afa-9e03-014216b2eadb" providerId="ADAL" clId="{435CC45C-E4A4-49C2-BBBA-C10CF1969083}" dt="2025-11-06T08:28:18.598" v="1908"/>
          <ac:spMkLst>
            <pc:docMk/>
            <pc:sldMk cId="3646691265" sldId="269"/>
            <ac:spMk id="6" creationId="{EDC82725-82FE-F38C-E808-F77A00A336B0}"/>
          </ac:spMkLst>
        </pc:spChg>
      </pc:sldChg>
      <pc:sldChg chg="addSp delSp modSp add mod modAnim">
        <pc:chgData name="Cerly Marko Järvela" userId="a7a0f7d6-74ed-4afa-9e03-014216b2eadb" providerId="ADAL" clId="{435CC45C-E4A4-49C2-BBBA-C10CF1969083}" dt="2025-11-06T08:19:58.471" v="1890"/>
        <pc:sldMkLst>
          <pc:docMk/>
          <pc:sldMk cId="2904862725" sldId="271"/>
        </pc:sldMkLst>
        <pc:spChg chg="mod">
          <ac:chgData name="Cerly Marko Järvela" userId="a7a0f7d6-74ed-4afa-9e03-014216b2eadb" providerId="ADAL" clId="{435CC45C-E4A4-49C2-BBBA-C10CF1969083}" dt="2025-11-06T08:17:11.321" v="1863" actId="20577"/>
          <ac:spMkLst>
            <pc:docMk/>
            <pc:sldMk cId="2904862725" sldId="271"/>
            <ac:spMk id="4" creationId="{32597A9A-C641-FF3B-1855-08F96C62F844}"/>
          </ac:spMkLst>
        </pc:spChg>
        <pc:spChg chg="mod">
          <ac:chgData name="Cerly Marko Järvela" userId="a7a0f7d6-74ed-4afa-9e03-014216b2eadb" providerId="ADAL" clId="{435CC45C-E4A4-49C2-BBBA-C10CF1969083}" dt="2025-11-06T08:17:29.671" v="1873" actId="20577"/>
          <ac:spMkLst>
            <pc:docMk/>
            <pc:sldMk cId="2904862725" sldId="271"/>
            <ac:spMk id="5" creationId="{581D69EF-598E-5490-D1E5-BDF3D713F5FC}"/>
          </ac:spMkLst>
        </pc:spChg>
        <pc:spChg chg="mod">
          <ac:chgData name="Cerly Marko Järvela" userId="a7a0f7d6-74ed-4afa-9e03-014216b2eadb" providerId="ADAL" clId="{435CC45C-E4A4-49C2-BBBA-C10CF1969083}" dt="2025-11-06T08:17:37.068" v="1878" actId="20577"/>
          <ac:spMkLst>
            <pc:docMk/>
            <pc:sldMk cId="2904862725" sldId="271"/>
            <ac:spMk id="6" creationId="{F8F5EA8B-01C3-E450-8EBD-72B50945D40A}"/>
          </ac:spMkLst>
        </pc:spChg>
        <pc:spChg chg="add mod">
          <ac:chgData name="Cerly Marko Järvela" userId="a7a0f7d6-74ed-4afa-9e03-014216b2eadb" providerId="ADAL" clId="{435CC45C-E4A4-49C2-BBBA-C10CF1969083}" dt="2025-11-06T08:19:51.443" v="1888"/>
          <ac:spMkLst>
            <pc:docMk/>
            <pc:sldMk cId="2904862725" sldId="271"/>
            <ac:spMk id="9" creationId="{B4A0286C-EC15-11CD-80FA-2A2984668B5C}"/>
          </ac:spMkLst>
        </pc:spChg>
        <pc:picChg chg="add mod ord">
          <ac:chgData name="Cerly Marko Järvela" userId="a7a0f7d6-74ed-4afa-9e03-014216b2eadb" providerId="ADAL" clId="{435CC45C-E4A4-49C2-BBBA-C10CF1969083}" dt="2025-11-06T08:17:05.388" v="1853" actId="14100"/>
          <ac:picMkLst>
            <pc:docMk/>
            <pc:sldMk cId="2904862725" sldId="271"/>
            <ac:picMk id="8" creationId="{E0AEAAAA-F8A6-823A-BE9C-03D5E4615296}"/>
          </ac:picMkLst>
        </pc:picChg>
      </pc:sldChg>
      <pc:sldChg chg="add">
        <pc:chgData name="Cerly Marko Järvela" userId="a7a0f7d6-74ed-4afa-9e03-014216b2eadb" providerId="ADAL" clId="{435CC45C-E4A4-49C2-BBBA-C10CF1969083}" dt="2025-11-06T08:06:49.180" v="1734"/>
        <pc:sldMkLst>
          <pc:docMk/>
          <pc:sldMk cId="2215077327" sldId="274"/>
        </pc:sldMkLst>
      </pc:sldChg>
      <pc:sldChg chg="add">
        <pc:chgData name="Cerly Marko Järvela" userId="a7a0f7d6-74ed-4afa-9e03-014216b2eadb" providerId="ADAL" clId="{435CC45C-E4A4-49C2-BBBA-C10CF1969083}" dt="2025-11-06T08:06:49.180" v="1734"/>
        <pc:sldMkLst>
          <pc:docMk/>
          <pc:sldMk cId="1268152209" sldId="276"/>
        </pc:sldMkLst>
      </pc:sldChg>
      <pc:sldChg chg="modSp add modAnim">
        <pc:chgData name="Cerly Marko Järvela" userId="a7a0f7d6-74ed-4afa-9e03-014216b2eadb" providerId="ADAL" clId="{435CC45C-E4A4-49C2-BBBA-C10CF1969083}" dt="2025-11-06T08:20:48.748" v="1893" actId="20577"/>
        <pc:sldMkLst>
          <pc:docMk/>
          <pc:sldMk cId="2150140001" sldId="277"/>
        </pc:sldMkLst>
        <pc:spChg chg="mod">
          <ac:chgData name="Cerly Marko Järvela" userId="a7a0f7d6-74ed-4afa-9e03-014216b2eadb" providerId="ADAL" clId="{435CC45C-E4A4-49C2-BBBA-C10CF1969083}" dt="2025-11-06T08:20:48.748" v="1893" actId="20577"/>
          <ac:spMkLst>
            <pc:docMk/>
            <pc:sldMk cId="2150140001" sldId="277"/>
            <ac:spMk id="6" creationId="{67E38AFC-7BE9-9CA7-ABCE-5BDCBA64DCC7}"/>
          </ac:spMkLst>
        </pc:spChg>
      </pc:sldChg>
      <pc:sldChg chg="modSp add">
        <pc:chgData name="Cerly Marko Järvela" userId="a7a0f7d6-74ed-4afa-9e03-014216b2eadb" providerId="ADAL" clId="{435CC45C-E4A4-49C2-BBBA-C10CF1969083}" dt="2025-11-06T08:08:28.599" v="1810" actId="20577"/>
        <pc:sldMkLst>
          <pc:docMk/>
          <pc:sldMk cId="460493147" sldId="280"/>
        </pc:sldMkLst>
        <pc:spChg chg="mod">
          <ac:chgData name="Cerly Marko Järvela" userId="a7a0f7d6-74ed-4afa-9e03-014216b2eadb" providerId="ADAL" clId="{435CC45C-E4A4-49C2-BBBA-C10CF1969083}" dt="2025-11-06T08:08:28.599" v="1810" actId="20577"/>
          <ac:spMkLst>
            <pc:docMk/>
            <pc:sldMk cId="460493147" sldId="280"/>
            <ac:spMk id="2" creationId="{130A3D21-E15A-430C-5C81-7B02B7C2E8BD}"/>
          </ac:spMkLst>
        </pc:spChg>
      </pc:sldChg>
      <pc:sldChg chg="modSp add">
        <pc:chgData name="Cerly Marko Järvela" userId="a7a0f7d6-74ed-4afa-9e03-014216b2eadb" providerId="ADAL" clId="{435CC45C-E4A4-49C2-BBBA-C10CF1969083}" dt="2025-11-06T08:21:47.412" v="1899" actId="20577"/>
        <pc:sldMkLst>
          <pc:docMk/>
          <pc:sldMk cId="1826481187" sldId="283"/>
        </pc:sldMkLst>
        <pc:spChg chg="mod">
          <ac:chgData name="Cerly Marko Järvela" userId="a7a0f7d6-74ed-4afa-9e03-014216b2eadb" providerId="ADAL" clId="{435CC45C-E4A4-49C2-BBBA-C10CF1969083}" dt="2025-11-06T08:21:47.412" v="1899" actId="20577"/>
          <ac:spMkLst>
            <pc:docMk/>
            <pc:sldMk cId="1826481187" sldId="283"/>
            <ac:spMk id="2" creationId="{498BC515-0FC7-29C6-F754-98BB76A17D1C}"/>
          </ac:spMkLst>
        </pc:spChg>
      </pc:sldChg>
      <pc:sldChg chg="add">
        <pc:chgData name="Cerly Marko Järvela" userId="a7a0f7d6-74ed-4afa-9e03-014216b2eadb" providerId="ADAL" clId="{435CC45C-E4A4-49C2-BBBA-C10CF1969083}" dt="2025-11-06T08:06:49.180" v="1734"/>
        <pc:sldMkLst>
          <pc:docMk/>
          <pc:sldMk cId="3524618620" sldId="284"/>
        </pc:sldMkLst>
      </pc:sldChg>
      <pc:sldChg chg="add">
        <pc:chgData name="Cerly Marko Järvela" userId="a7a0f7d6-74ed-4afa-9e03-014216b2eadb" providerId="ADAL" clId="{435CC45C-E4A4-49C2-BBBA-C10CF1969083}" dt="2025-11-06T08:06:49.180" v="1734"/>
        <pc:sldMkLst>
          <pc:docMk/>
          <pc:sldMk cId="2915501819" sldId="285"/>
        </pc:sldMkLst>
      </pc:sldChg>
      <pc:sldChg chg="add">
        <pc:chgData name="Cerly Marko Järvela" userId="a7a0f7d6-74ed-4afa-9e03-014216b2eadb" providerId="ADAL" clId="{435CC45C-E4A4-49C2-BBBA-C10CF1969083}" dt="2025-11-06T08:06:49.180" v="1734"/>
        <pc:sldMkLst>
          <pc:docMk/>
          <pc:sldMk cId="2055024425" sldId="286"/>
        </pc:sldMkLst>
      </pc:sldChg>
      <pc:sldChg chg="add">
        <pc:chgData name="Cerly Marko Järvela" userId="a7a0f7d6-74ed-4afa-9e03-014216b2eadb" providerId="ADAL" clId="{435CC45C-E4A4-49C2-BBBA-C10CF1969083}" dt="2025-11-06T08:06:49.180" v="1734"/>
        <pc:sldMkLst>
          <pc:docMk/>
          <pc:sldMk cId="4154911014" sldId="288"/>
        </pc:sldMkLst>
      </pc:sldChg>
      <pc:sldChg chg="add">
        <pc:chgData name="Cerly Marko Järvela" userId="a7a0f7d6-74ed-4afa-9e03-014216b2eadb" providerId="ADAL" clId="{435CC45C-E4A4-49C2-BBBA-C10CF1969083}" dt="2025-11-06T08:06:49.180" v="1734"/>
        <pc:sldMkLst>
          <pc:docMk/>
          <pc:sldMk cId="3555579348" sldId="289"/>
        </pc:sldMkLst>
      </pc:sldChg>
      <pc:sldChg chg="add">
        <pc:chgData name="Cerly Marko Järvela" userId="a7a0f7d6-74ed-4afa-9e03-014216b2eadb" providerId="ADAL" clId="{435CC45C-E4A4-49C2-BBBA-C10CF1969083}" dt="2025-11-06T08:06:49.180" v="1734"/>
        <pc:sldMkLst>
          <pc:docMk/>
          <pc:sldMk cId="3499124119" sldId="290"/>
        </pc:sldMkLst>
      </pc:sldChg>
      <pc:sldChg chg="add">
        <pc:chgData name="Cerly Marko Järvela" userId="a7a0f7d6-74ed-4afa-9e03-014216b2eadb" providerId="ADAL" clId="{435CC45C-E4A4-49C2-BBBA-C10CF1969083}" dt="2025-11-06T08:06:49.180" v="1734"/>
        <pc:sldMkLst>
          <pc:docMk/>
          <pc:sldMk cId="3288602578" sldId="291"/>
        </pc:sldMkLst>
      </pc:sldChg>
      <pc:sldChg chg="add">
        <pc:chgData name="Cerly Marko Järvela" userId="a7a0f7d6-74ed-4afa-9e03-014216b2eadb" providerId="ADAL" clId="{435CC45C-E4A4-49C2-BBBA-C10CF1969083}" dt="2025-11-06T08:06:49.180" v="1734"/>
        <pc:sldMkLst>
          <pc:docMk/>
          <pc:sldMk cId="2268642157" sldId="292"/>
        </pc:sldMkLst>
      </pc:sldChg>
      <pc:sldChg chg="addSp modSp add mod">
        <pc:chgData name="Cerly Marko Järvela" userId="a7a0f7d6-74ed-4afa-9e03-014216b2eadb" providerId="ADAL" clId="{435CC45C-E4A4-49C2-BBBA-C10CF1969083}" dt="2025-11-06T08:24:25.481" v="1904" actId="1076"/>
        <pc:sldMkLst>
          <pc:docMk/>
          <pc:sldMk cId="1648561947" sldId="293"/>
        </pc:sldMkLst>
        <pc:picChg chg="add mod">
          <ac:chgData name="Cerly Marko Järvela" userId="a7a0f7d6-74ed-4afa-9e03-014216b2eadb" providerId="ADAL" clId="{435CC45C-E4A4-49C2-BBBA-C10CF1969083}" dt="2025-11-06T08:24:25.481" v="1904" actId="1076"/>
          <ac:picMkLst>
            <pc:docMk/>
            <pc:sldMk cId="1648561947" sldId="293"/>
            <ac:picMk id="3" creationId="{1D960896-DDDD-1005-336F-E90D5862ED0C}"/>
          </ac:picMkLst>
        </pc:picChg>
      </pc:sldChg>
      <pc:sldChg chg="add">
        <pc:chgData name="Cerly Marko Järvela" userId="a7a0f7d6-74ed-4afa-9e03-014216b2eadb" providerId="ADAL" clId="{435CC45C-E4A4-49C2-BBBA-C10CF1969083}" dt="2025-11-06T08:25:02.325" v="1906"/>
        <pc:sldMkLst>
          <pc:docMk/>
          <pc:sldMk cId="467126147" sldId="29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7FC3A-FA6C-43C3-AB7E-48690C7DA3EE}" type="datetimeFigureOut">
              <a:rPr lang="et-EE" smtClean="0"/>
              <a:t>10.11.2025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7AC8C-F76D-4011-A825-5895428C9F7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19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7AC8C-F76D-4011-A825-5895428C9F72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933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37AC8C-F76D-4011-A825-5895428C9F72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899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08BD6D90-D0F1-4BF5-99A4-17B049337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8763AC8D-26F3-49F1-B8C7-1A4964678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t-EE"/>
              <a:t>Klõpsake laadi muutmiseks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3B4FE61C-0F5D-4A77-9A29-5E27EC48C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10.11.2025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2DC5D79-D270-49C8-9246-94C7F06CA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329B9FAF-837C-4025-877A-FA1B1672F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867591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1FCB394-EBA8-45E1-916D-6C0D580C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B978951B-C643-4B6F-9D12-88E808B82D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94CE6E0-1DEA-4387-9922-05EA3D1A9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10.11.2025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24881EE-42E1-4E31-82EF-301AA6636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9B18CC94-A15B-4F44-948C-5D6990898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4733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>
            <a:extLst>
              <a:ext uri="{FF2B5EF4-FFF2-40B4-BE49-F238E27FC236}">
                <a16:creationId xmlns:a16="http://schemas.microsoft.com/office/drawing/2014/main" id="{12312F17-6475-4170-A4F0-08AD1C5595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t-EE"/>
              <a:t>Muutke pealkirja laadi</a:t>
            </a:r>
          </a:p>
        </p:txBody>
      </p:sp>
      <p:sp>
        <p:nvSpPr>
          <p:cNvPr id="3" name="Vertikaalteksti kohatäide 2">
            <a:extLst>
              <a:ext uri="{FF2B5EF4-FFF2-40B4-BE49-F238E27FC236}">
                <a16:creationId xmlns:a16="http://schemas.microsoft.com/office/drawing/2014/main" id="{A2AB7DAC-41A6-4B13-A3F9-7DF7D7CDF8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47300A1E-3ECC-46A5-8303-4C7CC62BE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10.11.2025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D2A7843-B080-43D6-BF90-D3AF4F462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8BB1F998-C612-4A9B-B342-319E23F3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372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98A40C3-4DB1-4F60-A219-59D359D4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721DC835-30E7-4BFD-A91D-AB4A9A4F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B1751BA3-2BAF-41B9-9D45-6026A0C0F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10.11.2025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415DE514-215F-472A-B178-449AC16DC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9322157F-EAAC-49B7-96E2-8728CA76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16053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0B81E5A-FACD-461A-BF28-3C5AD197C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282F9695-222B-4E91-86E2-A58EFAE33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94F2219E-42C1-4E3F-AC00-4F64D9AB6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10.11.2025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2D239FAF-8BFA-43EE-8A8B-616239B8A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49722EC2-4441-4713-B869-901F07004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551926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B4A73F31-D571-4A5B-BE83-BED5BA74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BCCD3CB2-F216-42E9-BC74-B7F1DC34B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F5AD2D92-CB98-4CB7-89EE-11791A016C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7CDEC37-4595-4828-9204-45564E514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10.11.2025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3C37F8E5-388D-4DAE-8DA9-7ED060768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254CB446-67DF-4D4D-9F64-F4768098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7244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34CE402-C644-4D38-94FE-7B23EB6D2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88861F85-1410-418E-8EB6-B1C24210F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Sisu kohatäide 3">
            <a:extLst>
              <a:ext uri="{FF2B5EF4-FFF2-40B4-BE49-F238E27FC236}">
                <a16:creationId xmlns:a16="http://schemas.microsoft.com/office/drawing/2014/main" id="{348C6C60-50F3-4232-9685-73E9D485C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5" name="Teksti kohatäide 4">
            <a:extLst>
              <a:ext uri="{FF2B5EF4-FFF2-40B4-BE49-F238E27FC236}">
                <a16:creationId xmlns:a16="http://schemas.microsoft.com/office/drawing/2014/main" id="{1BF8CF81-F20F-48FF-957C-051B156FE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Sisu kohatäide 5">
            <a:extLst>
              <a:ext uri="{FF2B5EF4-FFF2-40B4-BE49-F238E27FC236}">
                <a16:creationId xmlns:a16="http://schemas.microsoft.com/office/drawing/2014/main" id="{277A2A7B-5B22-40E0-85BD-8E567A8844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7" name="Kuupäeva kohatäide 6">
            <a:extLst>
              <a:ext uri="{FF2B5EF4-FFF2-40B4-BE49-F238E27FC236}">
                <a16:creationId xmlns:a16="http://schemas.microsoft.com/office/drawing/2014/main" id="{FA2E522E-1F8B-40A2-A516-CE047D96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10.11.2025</a:t>
            </a:fld>
            <a:endParaRPr lang="et-EE"/>
          </a:p>
        </p:txBody>
      </p:sp>
      <p:sp>
        <p:nvSpPr>
          <p:cNvPr id="8" name="Jaluse kohatäide 7">
            <a:extLst>
              <a:ext uri="{FF2B5EF4-FFF2-40B4-BE49-F238E27FC236}">
                <a16:creationId xmlns:a16="http://schemas.microsoft.com/office/drawing/2014/main" id="{C0B3C340-F8BF-4C7D-81D3-03F28F758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>
            <a:extLst>
              <a:ext uri="{FF2B5EF4-FFF2-40B4-BE49-F238E27FC236}">
                <a16:creationId xmlns:a16="http://schemas.microsoft.com/office/drawing/2014/main" id="{0B0A7246-6BF3-49D1-A701-E49CEA849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2777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1038FC7F-28CF-40EA-9A08-D33E6A575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</a:p>
        </p:txBody>
      </p:sp>
      <p:sp>
        <p:nvSpPr>
          <p:cNvPr id="3" name="Kuupäeva kohatäide 2">
            <a:extLst>
              <a:ext uri="{FF2B5EF4-FFF2-40B4-BE49-F238E27FC236}">
                <a16:creationId xmlns:a16="http://schemas.microsoft.com/office/drawing/2014/main" id="{BB518FEB-24D2-4DCE-A0A0-4D0112F15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10.11.2025</a:t>
            </a:fld>
            <a:endParaRPr lang="et-EE"/>
          </a:p>
        </p:txBody>
      </p:sp>
      <p:sp>
        <p:nvSpPr>
          <p:cNvPr id="4" name="Jaluse kohatäide 3">
            <a:extLst>
              <a:ext uri="{FF2B5EF4-FFF2-40B4-BE49-F238E27FC236}">
                <a16:creationId xmlns:a16="http://schemas.microsoft.com/office/drawing/2014/main" id="{7F50E2B6-1F3B-4040-A411-215F60D93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>
            <a:extLst>
              <a:ext uri="{FF2B5EF4-FFF2-40B4-BE49-F238E27FC236}">
                <a16:creationId xmlns:a16="http://schemas.microsoft.com/office/drawing/2014/main" id="{C0FA5B84-8127-4469-AD24-451A1BB43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16157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>
            <a:extLst>
              <a:ext uri="{FF2B5EF4-FFF2-40B4-BE49-F238E27FC236}">
                <a16:creationId xmlns:a16="http://schemas.microsoft.com/office/drawing/2014/main" id="{2C0166C1-C92D-4794-92B5-7E3AC2C8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10.11.2025</a:t>
            </a:fld>
            <a:endParaRPr lang="et-EE"/>
          </a:p>
        </p:txBody>
      </p:sp>
      <p:sp>
        <p:nvSpPr>
          <p:cNvPr id="3" name="Jaluse kohatäide 2">
            <a:extLst>
              <a:ext uri="{FF2B5EF4-FFF2-40B4-BE49-F238E27FC236}">
                <a16:creationId xmlns:a16="http://schemas.microsoft.com/office/drawing/2014/main" id="{450F1952-3B34-484C-AAE3-C425392F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93E48614-4FE6-435A-9B9E-8420BB91C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2387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51C6E1B3-8AC1-4938-8695-17FAE6E89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Sisu kohatäide 2">
            <a:extLst>
              <a:ext uri="{FF2B5EF4-FFF2-40B4-BE49-F238E27FC236}">
                <a16:creationId xmlns:a16="http://schemas.microsoft.com/office/drawing/2014/main" id="{5C4B5769-FAB7-4CF0-A7C0-7D9CFE1E80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566742CA-6EB9-47AE-B3DB-C696159E8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E8C601D8-97C4-4856-BAC1-36C81B35C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10.11.2025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FD8257F3-7B10-4879-9BF1-838A13F0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A24CFFA8-3E68-412B-A88A-39470F01F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65288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4A504E7-3543-436C-8B5E-85891B4192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t-EE"/>
              <a:t>Muutke pealkirja laadi</a:t>
            </a:r>
          </a:p>
        </p:txBody>
      </p:sp>
      <p:sp>
        <p:nvSpPr>
          <p:cNvPr id="3" name="Pildi kohatäide 2">
            <a:extLst>
              <a:ext uri="{FF2B5EF4-FFF2-40B4-BE49-F238E27FC236}">
                <a16:creationId xmlns:a16="http://schemas.microsoft.com/office/drawing/2014/main" id="{58D4E591-7892-419D-9C2A-159D4E9E3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t-EE"/>
              <a:t>Pildi lisamiseks klõpsake ikooni</a:t>
            </a:r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791BE0EF-FB78-4703-A3E8-5D2EDCC81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Kuupäeva kohatäide 4">
            <a:extLst>
              <a:ext uri="{FF2B5EF4-FFF2-40B4-BE49-F238E27FC236}">
                <a16:creationId xmlns:a16="http://schemas.microsoft.com/office/drawing/2014/main" id="{8F568427-D27F-4100-888F-BAA5629E2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02688-66D4-4122-8905-864C06A18318}" type="datetimeFigureOut">
              <a:rPr lang="et-EE" smtClean="0"/>
              <a:t>10.11.2025</a:t>
            </a:fld>
            <a:endParaRPr lang="et-EE"/>
          </a:p>
        </p:txBody>
      </p:sp>
      <p:sp>
        <p:nvSpPr>
          <p:cNvPr id="6" name="Jaluse kohatäide 5">
            <a:extLst>
              <a:ext uri="{FF2B5EF4-FFF2-40B4-BE49-F238E27FC236}">
                <a16:creationId xmlns:a16="http://schemas.microsoft.com/office/drawing/2014/main" id="{F85BCF3D-0A57-481E-A57C-A48F07DD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>
            <a:extLst>
              <a:ext uri="{FF2B5EF4-FFF2-40B4-BE49-F238E27FC236}">
                <a16:creationId xmlns:a16="http://schemas.microsoft.com/office/drawing/2014/main" id="{E4B48B9F-1524-4B61-87A5-8B8AB02EC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4511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>
            <a:extLst>
              <a:ext uri="{FF2B5EF4-FFF2-40B4-BE49-F238E27FC236}">
                <a16:creationId xmlns:a16="http://schemas.microsoft.com/office/drawing/2014/main" id="{1CB2B97E-6DE3-439D-943F-78EAC213A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Klõpsake juhteksemplari pealkirja laadi redigeerimiseks</a:t>
            </a:r>
          </a:p>
        </p:txBody>
      </p:sp>
      <p:sp>
        <p:nvSpPr>
          <p:cNvPr id="3" name="Teksti kohatäide 2">
            <a:extLst>
              <a:ext uri="{FF2B5EF4-FFF2-40B4-BE49-F238E27FC236}">
                <a16:creationId xmlns:a16="http://schemas.microsoft.com/office/drawing/2014/main" id="{D1D232CB-644B-48C6-BD1E-D083306F4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FAEB02A4-BAE9-403F-AD61-B46D4CC8EB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E02688-66D4-4122-8905-864C06A18318}" type="datetimeFigureOut">
              <a:rPr lang="et-EE" smtClean="0"/>
              <a:t>10.11.2025</a:t>
            </a:fld>
            <a:endParaRPr lang="et-EE"/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67FF1091-FF70-463C-A210-2E5F465289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>
            <a:extLst>
              <a:ext uri="{FF2B5EF4-FFF2-40B4-BE49-F238E27FC236}">
                <a16:creationId xmlns:a16="http://schemas.microsoft.com/office/drawing/2014/main" id="{63F92E5D-485C-4104-9E3C-97D9A665CF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6067-1BD0-4404-9A5A-D9AA473E933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14651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planeerimine.ee/prr/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hyperlink" Target="https://www.stat.ee/rahvastikupyramiid/?lang=e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laneerimine.ee/juhendid-ja-uuringud/vaikeasulate-uuring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664" y="1078066"/>
            <a:ext cx="7850976" cy="308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1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Detailplaneeringu eskiisi</a:t>
            </a:r>
          </a:p>
          <a:p>
            <a:pPr marL="0" marR="0" lvl="0" indent="0" algn="l" defTabSz="6858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1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avalik arutelu</a:t>
            </a:r>
          </a:p>
          <a:p>
            <a:pPr marL="0" marR="0" lvl="0" indent="0" algn="l" defTabSz="6858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t-E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Pirgu</a:t>
            </a: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küla, Jõeääre)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1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1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6. november 2025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013" b="1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013" b="1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vallaarhitekt Cerly-Marko Järvela</a:t>
            </a:r>
          </a:p>
        </p:txBody>
      </p:sp>
    </p:spTree>
    <p:extLst>
      <p:ext uri="{BB962C8B-B14F-4D97-AF65-F5344CB8AC3E}">
        <p14:creationId xmlns:p14="http://schemas.microsoft.com/office/powerpoint/2010/main" val="4013377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6788C8-6DD1-4F2F-5036-AA50C2E8D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98BC515-0FC7-29C6-F754-98BB76A17D1C}"/>
              </a:ext>
            </a:extLst>
          </p:cNvPr>
          <p:cNvSpPr txBox="1"/>
          <p:nvPr/>
        </p:nvSpPr>
        <p:spPr>
          <a:xfrm>
            <a:off x="2000250" y="581085"/>
            <a:ext cx="714375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Asustust on arukas tihendada selleks,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me ühiskonnana jätkusuutlikult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hakkama saaksime.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 </a:t>
            </a:r>
          </a:p>
          <a:p>
            <a:pPr marL="571500" marR="0" lvl="0" indent="-5715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kuidas sünnib ruumiotsus?</a:t>
            </a:r>
          </a:p>
        </p:txBody>
      </p:sp>
    </p:spTree>
    <p:extLst>
      <p:ext uri="{BB962C8B-B14F-4D97-AF65-F5344CB8AC3E}">
        <p14:creationId xmlns:p14="http://schemas.microsoft.com/office/powerpoint/2010/main" val="182648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04C07-9433-15F4-B597-779EA28B8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7B16734F-325E-0EC9-5082-E53B32C69FB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8400" y="584775"/>
            <a:ext cx="4165600" cy="137001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1EC6C4F-F136-38E4-243A-993B9B4224A1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Kuidas ruumiotsus sünnib?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66D791D9-4518-6A21-C164-96CCE42BFA2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05040" y="1954794"/>
            <a:ext cx="1838960" cy="2834640"/>
          </a:xfrm>
          <a:prstGeom prst="rect">
            <a:avLst/>
          </a:prstGeom>
        </p:spPr>
      </p:pic>
      <p:pic>
        <p:nvPicPr>
          <p:cNvPr id="7" name="Pilt 6">
            <a:extLst>
              <a:ext uri="{FF2B5EF4-FFF2-40B4-BE49-F238E27FC236}">
                <a16:creationId xmlns:a16="http://schemas.microsoft.com/office/drawing/2014/main" id="{86CA59E6-4DF5-35C9-751E-05A28E9C37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8400" y="1954794"/>
            <a:ext cx="2529840" cy="2834640"/>
          </a:xfrm>
          <a:prstGeom prst="rect">
            <a:avLst/>
          </a:prstGeom>
          <a:ln w="12700">
            <a:solidFill>
              <a:srgbClr val="00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ED2DC4-D60C-5028-E16B-EA2CCA559A7D}"/>
              </a:ext>
            </a:extLst>
          </p:cNvPr>
          <p:cNvSpPr txBox="1"/>
          <p:nvPr/>
        </p:nvSpPr>
        <p:spPr>
          <a:xfrm>
            <a:off x="0" y="584775"/>
            <a:ext cx="9144000" cy="4616648"/>
          </a:xfrm>
          <a:prstGeom prst="rect">
            <a:avLst/>
          </a:prstGeom>
          <a:solidFill>
            <a:sysClr val="window" lastClr="FFFFFF">
              <a:alpha val="0"/>
            </a:sysClr>
          </a:solidFill>
        </p:spPr>
        <p:txBody>
          <a:bodyPr wrap="square" rtlCol="0">
            <a:spAutoFit/>
          </a:bodyPr>
          <a:lstStyle/>
          <a:p>
            <a:pPr marL="266700" marR="0" lvl="0" indent="-26670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üleriigiline planeering „Eesti 2030+“</a:t>
            </a:r>
          </a:p>
          <a:p>
            <a:pPr marL="266700" marR="0" lvl="0" indent="-26670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Rapla maakonnaplaneering</a:t>
            </a:r>
          </a:p>
          <a:p>
            <a:pPr marL="623316" marR="0" lvl="1" indent="-26670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maakonnaplaneeringu teemaplaneeringud</a:t>
            </a:r>
          </a:p>
          <a:p>
            <a:pPr marL="266700" marR="0" lvl="0" indent="-26670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Rapla valla üldplaneering</a:t>
            </a:r>
          </a:p>
          <a:p>
            <a:pPr marL="531813" marR="0" lvl="0" indent="93663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(kuni uue ÜP kehtestamiseni kehtivad</a:t>
            </a:r>
          </a:p>
          <a:p>
            <a:pPr marL="531813" marR="0" lvl="0" indent="93663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endiste valdade üldplaneeringud)</a:t>
            </a:r>
            <a:r>
              <a:rPr kumimoji="0" lang="et-E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31813" marR="0" lvl="0" indent="93663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173038" marR="0" lvl="0" indent="-173038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detailplaneering</a:t>
            </a:r>
          </a:p>
          <a:p>
            <a:pPr marL="0" marR="0" lvl="0" indent="625475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0" cap="none" spc="0" normalizeH="0" baseline="0" noProof="0" dirty="0">
                <a:ln>
                  <a:noFill/>
                </a:ln>
                <a:solidFill>
                  <a:srgbClr val="E7E6E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(lähiaastate ehitustegevuse alus)</a:t>
            </a:r>
          </a:p>
          <a:p>
            <a:pPr marL="0" marR="0" lvl="0" indent="625475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400" b="1" i="0" u="none" strike="noStrike" kern="0" cap="none" spc="0" normalizeH="0" baseline="0" noProof="0" dirty="0">
              <a:ln>
                <a:noFill/>
              </a:ln>
              <a:solidFill>
                <a:srgbClr val="E7E6E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66700" marR="0" lvl="0" indent="-26670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ehitusprojekt -&gt; elluviimine -&gt; kasutamine -&gt; muutmine -&gt; ...</a:t>
            </a:r>
          </a:p>
        </p:txBody>
      </p:sp>
    </p:spTree>
    <p:extLst>
      <p:ext uri="{BB962C8B-B14F-4D97-AF65-F5344CB8AC3E}">
        <p14:creationId xmlns:p14="http://schemas.microsoft.com/office/powerpoint/2010/main" val="2055024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3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827DBB-C750-8C8C-20D6-38DE937C5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www.fin.ee/sites/default/files/styles/media_full/public/2021-12/Ruumiline_planeerimine_hierarhia_www.jpg?itok=p42mzPpu">
            <a:extLst>
              <a:ext uri="{FF2B5EF4-FFF2-40B4-BE49-F238E27FC236}">
                <a16:creationId xmlns:a16="http://schemas.microsoft.com/office/drawing/2014/main" id="{024096C5-4AB1-555F-1ADF-6F532D585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4775"/>
            <a:ext cx="9144000" cy="440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7A9DFF-2224-FA31-6C65-7DB65199DA59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Kuidas ruumiotsus sünnib?</a:t>
            </a:r>
          </a:p>
        </p:txBody>
      </p:sp>
    </p:spTree>
    <p:extLst>
      <p:ext uri="{BB962C8B-B14F-4D97-AF65-F5344CB8AC3E}">
        <p14:creationId xmlns:p14="http://schemas.microsoft.com/office/powerpoint/2010/main" val="352461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C24742-9470-B340-3758-7178938E8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F13197-3BFD-F3E2-C67C-9AA17E475F0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Kuidas ruumiotsus sünnib?</a:t>
            </a:r>
          </a:p>
        </p:txBody>
      </p:sp>
      <p:sp>
        <p:nvSpPr>
          <p:cNvPr id="3" name="Vabakuju 6">
            <a:extLst>
              <a:ext uri="{FF2B5EF4-FFF2-40B4-BE49-F238E27FC236}">
                <a16:creationId xmlns:a16="http://schemas.microsoft.com/office/drawing/2014/main" id="{E8DF5E8C-9363-2C8A-AEB5-2B5C6F05A543}"/>
              </a:ext>
            </a:extLst>
          </p:cNvPr>
          <p:cNvSpPr/>
          <p:nvPr/>
        </p:nvSpPr>
        <p:spPr>
          <a:xfrm>
            <a:off x="-10885" y="1809352"/>
            <a:ext cx="904812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0 w 2662448"/>
              <a:gd name="connsiteY5" fmla="*/ 0 h 1064979"/>
              <a:gd name="connsiteX0" fmla="*/ 505801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05801 w 2662448"/>
              <a:gd name="connsiteY5" fmla="*/ 0 h 1064979"/>
              <a:gd name="connsiteX0" fmla="*/ 0 w 2156647"/>
              <a:gd name="connsiteY0" fmla="*/ 0 h 1064979"/>
              <a:gd name="connsiteX1" fmla="*/ 1624158 w 2156647"/>
              <a:gd name="connsiteY1" fmla="*/ 0 h 1064979"/>
              <a:gd name="connsiteX2" fmla="*/ 2156647 w 2156647"/>
              <a:gd name="connsiteY2" fmla="*/ 532490 h 1064979"/>
              <a:gd name="connsiteX3" fmla="*/ 1624158 w 2156647"/>
              <a:gd name="connsiteY3" fmla="*/ 1064979 h 1064979"/>
              <a:gd name="connsiteX4" fmla="*/ 4180 w 2156647"/>
              <a:gd name="connsiteY4" fmla="*/ 1061968 h 1064979"/>
              <a:gd name="connsiteX5" fmla="*/ 0 w 2156647"/>
              <a:gd name="connsiteY5" fmla="*/ 0 h 1064979"/>
              <a:gd name="connsiteX0" fmla="*/ 434743 w 2152472"/>
              <a:gd name="connsiteY0" fmla="*/ 0 h 1064979"/>
              <a:gd name="connsiteX1" fmla="*/ 1619983 w 2152472"/>
              <a:gd name="connsiteY1" fmla="*/ 0 h 1064979"/>
              <a:gd name="connsiteX2" fmla="*/ 2152472 w 2152472"/>
              <a:gd name="connsiteY2" fmla="*/ 532490 h 1064979"/>
              <a:gd name="connsiteX3" fmla="*/ 1619983 w 2152472"/>
              <a:gd name="connsiteY3" fmla="*/ 1064979 h 1064979"/>
              <a:gd name="connsiteX4" fmla="*/ 5 w 2152472"/>
              <a:gd name="connsiteY4" fmla="*/ 1061968 h 1064979"/>
              <a:gd name="connsiteX5" fmla="*/ 434743 w 2152472"/>
              <a:gd name="connsiteY5" fmla="*/ 0 h 1064979"/>
              <a:gd name="connsiteX0" fmla="*/ 0 w 1717729"/>
              <a:gd name="connsiteY0" fmla="*/ 0 h 1064979"/>
              <a:gd name="connsiteX1" fmla="*/ 1185240 w 1717729"/>
              <a:gd name="connsiteY1" fmla="*/ 0 h 1064979"/>
              <a:gd name="connsiteX2" fmla="*/ 1717729 w 1717729"/>
              <a:gd name="connsiteY2" fmla="*/ 532490 h 1064979"/>
              <a:gd name="connsiteX3" fmla="*/ 1185240 w 1717729"/>
              <a:gd name="connsiteY3" fmla="*/ 1064979 h 1064979"/>
              <a:gd name="connsiteX4" fmla="*/ 20901 w 1717729"/>
              <a:gd name="connsiteY4" fmla="*/ 1064979 h 1064979"/>
              <a:gd name="connsiteX5" fmla="*/ 0 w 1717729"/>
              <a:gd name="connsiteY5" fmla="*/ 0 h 1064979"/>
              <a:gd name="connsiteX0" fmla="*/ 0 w 1713549"/>
              <a:gd name="connsiteY0" fmla="*/ 0 h 1064979"/>
              <a:gd name="connsiteX1" fmla="*/ 1181060 w 1713549"/>
              <a:gd name="connsiteY1" fmla="*/ 0 h 1064979"/>
              <a:gd name="connsiteX2" fmla="*/ 1713549 w 1713549"/>
              <a:gd name="connsiteY2" fmla="*/ 532490 h 1064979"/>
              <a:gd name="connsiteX3" fmla="*/ 1181060 w 1713549"/>
              <a:gd name="connsiteY3" fmla="*/ 1064979 h 1064979"/>
              <a:gd name="connsiteX4" fmla="*/ 16721 w 1713549"/>
              <a:gd name="connsiteY4" fmla="*/ 1064979 h 1064979"/>
              <a:gd name="connsiteX5" fmla="*/ 0 w 1713549"/>
              <a:gd name="connsiteY5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3549" h="1064979">
                <a:moveTo>
                  <a:pt x="0" y="0"/>
                </a:moveTo>
                <a:lnTo>
                  <a:pt x="1181060" y="0"/>
                </a:lnTo>
                <a:lnTo>
                  <a:pt x="1713549" y="532490"/>
                </a:lnTo>
                <a:lnTo>
                  <a:pt x="1181060" y="1064979"/>
                </a:lnTo>
                <a:lnTo>
                  <a:pt x="16721" y="1064979"/>
                </a:lnTo>
                <a:cubicBezTo>
                  <a:pt x="15328" y="710990"/>
                  <a:pt x="1393" y="353989"/>
                  <a:pt x="0" y="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671" rIns="0" bIns="30671" numCol="1" spcCol="1270" anchor="ctr" anchorCtr="0">
            <a:noAutofit/>
          </a:bodyPr>
          <a:lstStyle/>
          <a:p>
            <a:pPr marL="92075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IDEE</a:t>
            </a:r>
          </a:p>
        </p:txBody>
      </p:sp>
      <p:sp>
        <p:nvSpPr>
          <p:cNvPr id="4" name="Vabakuju 8">
            <a:extLst>
              <a:ext uri="{FF2B5EF4-FFF2-40B4-BE49-F238E27FC236}">
                <a16:creationId xmlns:a16="http://schemas.microsoft.com/office/drawing/2014/main" id="{6012C45E-F820-0B36-4F7C-6697F29C49E9}"/>
              </a:ext>
            </a:extLst>
          </p:cNvPr>
          <p:cNvSpPr/>
          <p:nvPr/>
        </p:nvSpPr>
        <p:spPr>
          <a:xfrm>
            <a:off x="713056" y="1809351"/>
            <a:ext cx="1747326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0382"/>
              <a:gd name="connsiteY0" fmla="*/ 0 h 1064979"/>
              <a:gd name="connsiteX1" fmla="*/ 2129959 w 2560382"/>
              <a:gd name="connsiteY1" fmla="*/ 0 h 1064979"/>
              <a:gd name="connsiteX2" fmla="*/ 2560382 w 2560382"/>
              <a:gd name="connsiteY2" fmla="*/ 527973 h 1064979"/>
              <a:gd name="connsiteX3" fmla="*/ 2129959 w 2560382"/>
              <a:gd name="connsiteY3" fmla="*/ 1064979 h 1064979"/>
              <a:gd name="connsiteX4" fmla="*/ 0 w 2560382"/>
              <a:gd name="connsiteY4" fmla="*/ 1064979 h 1064979"/>
              <a:gd name="connsiteX5" fmla="*/ 415843 w 2560382"/>
              <a:gd name="connsiteY5" fmla="*/ 523456 h 1064979"/>
              <a:gd name="connsiteX6" fmla="*/ 0 w 2560382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7973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  <a:gd name="connsiteX0" fmla="*/ 0 w 2542371"/>
              <a:gd name="connsiteY0" fmla="*/ 0 h 1064979"/>
              <a:gd name="connsiteX1" fmla="*/ 2129959 w 2542371"/>
              <a:gd name="connsiteY1" fmla="*/ 0 h 1064979"/>
              <a:gd name="connsiteX2" fmla="*/ 2542371 w 2542371"/>
              <a:gd name="connsiteY2" fmla="*/ 527973 h 1064979"/>
              <a:gd name="connsiteX3" fmla="*/ 2129959 w 2542371"/>
              <a:gd name="connsiteY3" fmla="*/ 1064979 h 1064979"/>
              <a:gd name="connsiteX4" fmla="*/ 0 w 2542371"/>
              <a:gd name="connsiteY4" fmla="*/ 1064979 h 1064979"/>
              <a:gd name="connsiteX5" fmla="*/ 415843 w 2542371"/>
              <a:gd name="connsiteY5" fmla="*/ 523456 h 1064979"/>
              <a:gd name="connsiteX6" fmla="*/ 0 w 2542371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1198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663" h="1064979">
                <a:moveTo>
                  <a:pt x="0" y="0"/>
                </a:moveTo>
                <a:lnTo>
                  <a:pt x="2129959" y="0"/>
                </a:lnTo>
                <a:lnTo>
                  <a:pt x="2552663" y="521198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OTSUS:</a:t>
            </a:r>
          </a:p>
          <a:p>
            <a:pPr marL="90488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ALGATADA </a:t>
            </a:r>
          </a:p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või mitte</a:t>
            </a:r>
          </a:p>
        </p:txBody>
      </p:sp>
      <p:sp>
        <p:nvSpPr>
          <p:cNvPr id="5" name="Vabakuju 9">
            <a:extLst>
              <a:ext uri="{FF2B5EF4-FFF2-40B4-BE49-F238E27FC236}">
                <a16:creationId xmlns:a16="http://schemas.microsoft.com/office/drawing/2014/main" id="{D618BB05-6E5D-2691-8F29-8D34629351F8}"/>
              </a:ext>
            </a:extLst>
          </p:cNvPr>
          <p:cNvSpPr/>
          <p:nvPr/>
        </p:nvSpPr>
        <p:spPr>
          <a:xfrm>
            <a:off x="2284290" y="1809351"/>
            <a:ext cx="1935626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382818 w 2562955"/>
              <a:gd name="connsiteY5" fmla="*/ 523456 h 1064979"/>
              <a:gd name="connsiteX6" fmla="*/ 0 w 2562955"/>
              <a:gd name="connsiteY6" fmla="*/ 0 h 1064979"/>
              <a:gd name="connsiteX0" fmla="*/ 0 w 2516720"/>
              <a:gd name="connsiteY0" fmla="*/ 0 h 1064979"/>
              <a:gd name="connsiteX1" fmla="*/ 2129959 w 2516720"/>
              <a:gd name="connsiteY1" fmla="*/ 0 h 1064979"/>
              <a:gd name="connsiteX2" fmla="*/ 2516720 w 2516720"/>
              <a:gd name="connsiteY2" fmla="*/ 544535 h 1064979"/>
              <a:gd name="connsiteX3" fmla="*/ 2129959 w 2516720"/>
              <a:gd name="connsiteY3" fmla="*/ 1064979 h 1064979"/>
              <a:gd name="connsiteX4" fmla="*/ 0 w 2516720"/>
              <a:gd name="connsiteY4" fmla="*/ 1064979 h 1064979"/>
              <a:gd name="connsiteX5" fmla="*/ 382818 w 2516720"/>
              <a:gd name="connsiteY5" fmla="*/ 523456 h 1064979"/>
              <a:gd name="connsiteX6" fmla="*/ 0 w 2516720"/>
              <a:gd name="connsiteY6" fmla="*/ 0 h 1064979"/>
              <a:gd name="connsiteX0" fmla="*/ 0 w 2516720"/>
              <a:gd name="connsiteY0" fmla="*/ 0 h 1064979"/>
              <a:gd name="connsiteX1" fmla="*/ 2129959 w 2516720"/>
              <a:gd name="connsiteY1" fmla="*/ 0 h 1064979"/>
              <a:gd name="connsiteX2" fmla="*/ 2516720 w 2516720"/>
              <a:gd name="connsiteY2" fmla="*/ 544535 h 1064979"/>
              <a:gd name="connsiteX3" fmla="*/ 2129959 w 2516720"/>
              <a:gd name="connsiteY3" fmla="*/ 1064979 h 1064979"/>
              <a:gd name="connsiteX4" fmla="*/ 0 w 2516720"/>
              <a:gd name="connsiteY4" fmla="*/ 1064979 h 1064979"/>
              <a:gd name="connsiteX5" fmla="*/ 366306 w 2516720"/>
              <a:gd name="connsiteY5" fmla="*/ 523456 h 1064979"/>
              <a:gd name="connsiteX6" fmla="*/ 0 w 2516720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6720" h="1064979">
                <a:moveTo>
                  <a:pt x="0" y="0"/>
                </a:moveTo>
                <a:lnTo>
                  <a:pt x="2129959" y="0"/>
                </a:lnTo>
                <a:lnTo>
                  <a:pt x="2516720" y="544535"/>
                </a:lnTo>
                <a:lnTo>
                  <a:pt x="2129959" y="1064979"/>
                </a:lnTo>
                <a:lnTo>
                  <a:pt x="0" y="1064979"/>
                </a:lnTo>
                <a:lnTo>
                  <a:pt x="366306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FE800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92075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LAHENDUSE</a:t>
            </a:r>
          </a:p>
          <a:p>
            <a:pPr marL="92075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KOOSTAMINE</a:t>
            </a:r>
          </a:p>
        </p:txBody>
      </p:sp>
      <p:sp>
        <p:nvSpPr>
          <p:cNvPr id="6" name="Vabakuju 10">
            <a:extLst>
              <a:ext uri="{FF2B5EF4-FFF2-40B4-BE49-F238E27FC236}">
                <a16:creationId xmlns:a16="http://schemas.microsoft.com/office/drawing/2014/main" id="{6FFB451A-4213-7353-B0E2-0FD6F0AF4D38}"/>
              </a:ext>
            </a:extLst>
          </p:cNvPr>
          <p:cNvSpPr/>
          <p:nvPr/>
        </p:nvSpPr>
        <p:spPr>
          <a:xfrm>
            <a:off x="4031617" y="1809351"/>
            <a:ext cx="1759534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955" h="1064979">
                <a:moveTo>
                  <a:pt x="0" y="0"/>
                </a:moveTo>
                <a:lnTo>
                  <a:pt x="2129959" y="0"/>
                </a:lnTo>
                <a:lnTo>
                  <a:pt x="2562955" y="532490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92075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AVALIKUS-TAMINE</a:t>
            </a:r>
          </a:p>
        </p:txBody>
      </p:sp>
      <p:sp>
        <p:nvSpPr>
          <p:cNvPr id="7" name="Vabakuju 11">
            <a:extLst>
              <a:ext uri="{FF2B5EF4-FFF2-40B4-BE49-F238E27FC236}">
                <a16:creationId xmlns:a16="http://schemas.microsoft.com/office/drawing/2014/main" id="{E74DAB31-AEA2-295F-C9CA-7F492CED6BB8}"/>
              </a:ext>
            </a:extLst>
          </p:cNvPr>
          <p:cNvSpPr/>
          <p:nvPr/>
        </p:nvSpPr>
        <p:spPr>
          <a:xfrm>
            <a:off x="5610279" y="1809351"/>
            <a:ext cx="1889873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0382"/>
              <a:gd name="connsiteY0" fmla="*/ 0 h 1064979"/>
              <a:gd name="connsiteX1" fmla="*/ 2129959 w 2560382"/>
              <a:gd name="connsiteY1" fmla="*/ 0 h 1064979"/>
              <a:gd name="connsiteX2" fmla="*/ 2560382 w 2560382"/>
              <a:gd name="connsiteY2" fmla="*/ 527973 h 1064979"/>
              <a:gd name="connsiteX3" fmla="*/ 2129959 w 2560382"/>
              <a:gd name="connsiteY3" fmla="*/ 1064979 h 1064979"/>
              <a:gd name="connsiteX4" fmla="*/ 0 w 2560382"/>
              <a:gd name="connsiteY4" fmla="*/ 1064979 h 1064979"/>
              <a:gd name="connsiteX5" fmla="*/ 415843 w 2560382"/>
              <a:gd name="connsiteY5" fmla="*/ 523456 h 1064979"/>
              <a:gd name="connsiteX6" fmla="*/ 0 w 2560382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7973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  <a:gd name="connsiteX0" fmla="*/ 0 w 2542371"/>
              <a:gd name="connsiteY0" fmla="*/ 0 h 1064979"/>
              <a:gd name="connsiteX1" fmla="*/ 2129959 w 2542371"/>
              <a:gd name="connsiteY1" fmla="*/ 0 h 1064979"/>
              <a:gd name="connsiteX2" fmla="*/ 2542371 w 2542371"/>
              <a:gd name="connsiteY2" fmla="*/ 527973 h 1064979"/>
              <a:gd name="connsiteX3" fmla="*/ 2129959 w 2542371"/>
              <a:gd name="connsiteY3" fmla="*/ 1064979 h 1064979"/>
              <a:gd name="connsiteX4" fmla="*/ 0 w 2542371"/>
              <a:gd name="connsiteY4" fmla="*/ 1064979 h 1064979"/>
              <a:gd name="connsiteX5" fmla="*/ 415843 w 2542371"/>
              <a:gd name="connsiteY5" fmla="*/ 523456 h 1064979"/>
              <a:gd name="connsiteX6" fmla="*/ 0 w 2542371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1198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663" h="1064979">
                <a:moveTo>
                  <a:pt x="0" y="0"/>
                </a:moveTo>
                <a:lnTo>
                  <a:pt x="2129959" y="0"/>
                </a:lnTo>
                <a:lnTo>
                  <a:pt x="2552663" y="521198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OTSUS:</a:t>
            </a:r>
          </a:p>
          <a:p>
            <a:pPr marL="173038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KEHTESTADA </a:t>
            </a:r>
          </a:p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või mitte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28760-34D2-4742-F470-C0AE930DDF42}"/>
              </a:ext>
            </a:extLst>
          </p:cNvPr>
          <p:cNvSpPr txBox="1"/>
          <p:nvPr/>
        </p:nvSpPr>
        <p:spPr>
          <a:xfrm>
            <a:off x="0" y="590143"/>
            <a:ext cx="9144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PLANEERINGU KOOSTAMISE PÕHIETAPID</a:t>
            </a:r>
          </a:p>
        </p:txBody>
      </p:sp>
      <p:sp>
        <p:nvSpPr>
          <p:cNvPr id="9" name="Vabakuju 17">
            <a:extLst>
              <a:ext uri="{FF2B5EF4-FFF2-40B4-BE49-F238E27FC236}">
                <a16:creationId xmlns:a16="http://schemas.microsoft.com/office/drawing/2014/main" id="{86068FAB-9197-9AA8-2033-3DFAD20A39B9}"/>
              </a:ext>
            </a:extLst>
          </p:cNvPr>
          <p:cNvSpPr/>
          <p:nvPr/>
        </p:nvSpPr>
        <p:spPr>
          <a:xfrm>
            <a:off x="7327661" y="1809351"/>
            <a:ext cx="1770728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0382"/>
              <a:gd name="connsiteY0" fmla="*/ 0 h 1064979"/>
              <a:gd name="connsiteX1" fmla="*/ 2129959 w 2560382"/>
              <a:gd name="connsiteY1" fmla="*/ 0 h 1064979"/>
              <a:gd name="connsiteX2" fmla="*/ 2560382 w 2560382"/>
              <a:gd name="connsiteY2" fmla="*/ 527973 h 1064979"/>
              <a:gd name="connsiteX3" fmla="*/ 2129959 w 2560382"/>
              <a:gd name="connsiteY3" fmla="*/ 1064979 h 1064979"/>
              <a:gd name="connsiteX4" fmla="*/ 0 w 2560382"/>
              <a:gd name="connsiteY4" fmla="*/ 1064979 h 1064979"/>
              <a:gd name="connsiteX5" fmla="*/ 415843 w 2560382"/>
              <a:gd name="connsiteY5" fmla="*/ 523456 h 1064979"/>
              <a:gd name="connsiteX6" fmla="*/ 0 w 2560382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7973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  <a:gd name="connsiteX0" fmla="*/ 0 w 2542371"/>
              <a:gd name="connsiteY0" fmla="*/ 0 h 1064979"/>
              <a:gd name="connsiteX1" fmla="*/ 2129959 w 2542371"/>
              <a:gd name="connsiteY1" fmla="*/ 0 h 1064979"/>
              <a:gd name="connsiteX2" fmla="*/ 2542371 w 2542371"/>
              <a:gd name="connsiteY2" fmla="*/ 527973 h 1064979"/>
              <a:gd name="connsiteX3" fmla="*/ 2129959 w 2542371"/>
              <a:gd name="connsiteY3" fmla="*/ 1064979 h 1064979"/>
              <a:gd name="connsiteX4" fmla="*/ 0 w 2542371"/>
              <a:gd name="connsiteY4" fmla="*/ 1064979 h 1064979"/>
              <a:gd name="connsiteX5" fmla="*/ 415843 w 2542371"/>
              <a:gd name="connsiteY5" fmla="*/ 523456 h 1064979"/>
              <a:gd name="connsiteX6" fmla="*/ 0 w 2542371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1198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663" h="1064979">
                <a:moveTo>
                  <a:pt x="0" y="0"/>
                </a:moveTo>
                <a:lnTo>
                  <a:pt x="2129959" y="0"/>
                </a:lnTo>
                <a:lnTo>
                  <a:pt x="2552663" y="521198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ELLU-</a:t>
            </a:r>
          </a:p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VIIMINE</a:t>
            </a:r>
          </a:p>
        </p:txBody>
      </p:sp>
      <p:sp>
        <p:nvSpPr>
          <p:cNvPr id="10" name="Allanool 18">
            <a:extLst>
              <a:ext uri="{FF2B5EF4-FFF2-40B4-BE49-F238E27FC236}">
                <a16:creationId xmlns:a16="http://schemas.microsoft.com/office/drawing/2014/main" id="{C4F1DA79-F0FB-D09C-1AD7-7DB7D6200927}"/>
              </a:ext>
            </a:extLst>
          </p:cNvPr>
          <p:cNvSpPr/>
          <p:nvPr/>
        </p:nvSpPr>
        <p:spPr>
          <a:xfrm flipV="1">
            <a:off x="5039360" y="2786131"/>
            <a:ext cx="487630" cy="833934"/>
          </a:xfrm>
          <a:prstGeom prst="downArrow">
            <a:avLst/>
          </a:prstGeom>
          <a:solidFill>
            <a:srgbClr val="92D050"/>
          </a:solidFill>
          <a:ln w="508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AC51CF-604A-EC25-D412-EB38D786E6FF}"/>
              </a:ext>
            </a:extLst>
          </p:cNvPr>
          <p:cNvSpPr txBox="1"/>
          <p:nvPr/>
        </p:nvSpPr>
        <p:spPr>
          <a:xfrm>
            <a:off x="589280" y="3620067"/>
            <a:ext cx="4937710" cy="523220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avalik arvamus</a:t>
            </a:r>
          </a:p>
        </p:txBody>
      </p:sp>
      <p:sp>
        <p:nvSpPr>
          <p:cNvPr id="12" name="Ümarnurkne ristkülik 20">
            <a:extLst>
              <a:ext uri="{FF2B5EF4-FFF2-40B4-BE49-F238E27FC236}">
                <a16:creationId xmlns:a16="http://schemas.microsoft.com/office/drawing/2014/main" id="{F67B89D6-BA88-0E24-7865-B17AD713F88C}"/>
              </a:ext>
            </a:extLst>
          </p:cNvPr>
          <p:cNvSpPr/>
          <p:nvPr/>
        </p:nvSpPr>
        <p:spPr>
          <a:xfrm>
            <a:off x="91440" y="3620068"/>
            <a:ext cx="6288119" cy="523220"/>
          </a:xfrm>
          <a:prstGeom prst="roundRect">
            <a:avLst/>
          </a:prstGeom>
          <a:noFill/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Allanool 21">
            <a:extLst>
              <a:ext uri="{FF2B5EF4-FFF2-40B4-BE49-F238E27FC236}">
                <a16:creationId xmlns:a16="http://schemas.microsoft.com/office/drawing/2014/main" id="{83ED9926-5235-91CD-E81D-F62394901151}"/>
              </a:ext>
            </a:extLst>
          </p:cNvPr>
          <p:cNvSpPr/>
          <p:nvPr/>
        </p:nvSpPr>
        <p:spPr>
          <a:xfrm flipV="1">
            <a:off x="197706" y="2786131"/>
            <a:ext cx="487630" cy="833934"/>
          </a:xfrm>
          <a:prstGeom prst="downArrow">
            <a:avLst/>
          </a:prstGeom>
          <a:noFill/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Allanool 22">
            <a:extLst>
              <a:ext uri="{FF2B5EF4-FFF2-40B4-BE49-F238E27FC236}">
                <a16:creationId xmlns:a16="http://schemas.microsoft.com/office/drawing/2014/main" id="{46D7127C-2C0A-92EA-8D2C-974BD39D1EA9}"/>
              </a:ext>
            </a:extLst>
          </p:cNvPr>
          <p:cNvSpPr/>
          <p:nvPr/>
        </p:nvSpPr>
        <p:spPr>
          <a:xfrm flipV="1">
            <a:off x="3392979" y="2786131"/>
            <a:ext cx="487630" cy="833934"/>
          </a:xfrm>
          <a:prstGeom prst="downArrow">
            <a:avLst/>
          </a:prstGeom>
          <a:noFill/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D6229E9-E61D-B719-9419-7A1D2ADC2FD9}"/>
              </a:ext>
            </a:extLst>
          </p:cNvPr>
          <p:cNvSpPr txBox="1"/>
          <p:nvPr/>
        </p:nvSpPr>
        <p:spPr>
          <a:xfrm>
            <a:off x="-10885" y="4820335"/>
            <a:ext cx="9144000" cy="32316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43382" algn="r"/>
              </a:tabLst>
              <a:defRPr/>
            </a:pP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Ruumilise planeerimise roheline raamat	</a:t>
            </a: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https://planeerimine.ee/prr/</a:t>
            </a:r>
            <a:r>
              <a:rPr kumimoji="0" lang="et-EE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 panose="020B0604020202020204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155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177762-54C8-83CE-F454-65AAC02D6F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al 25">
            <a:extLst>
              <a:ext uri="{FF2B5EF4-FFF2-40B4-BE49-F238E27FC236}">
                <a16:creationId xmlns:a16="http://schemas.microsoft.com/office/drawing/2014/main" id="{59A2F9F4-73B0-F47C-17C5-01025DB56B4B}"/>
              </a:ext>
            </a:extLst>
          </p:cNvPr>
          <p:cNvSpPr/>
          <p:nvPr/>
        </p:nvSpPr>
        <p:spPr>
          <a:xfrm>
            <a:off x="3777387" y="1286351"/>
            <a:ext cx="2030925" cy="2030925"/>
          </a:xfrm>
          <a:prstGeom prst="ellipse">
            <a:avLst/>
          </a:prstGeom>
          <a:noFill/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070BEF-B948-37DB-FC17-CBBE4558C645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Kuidas ruumiotsus sünnib?</a:t>
            </a:r>
          </a:p>
        </p:txBody>
      </p:sp>
      <p:sp>
        <p:nvSpPr>
          <p:cNvPr id="3" name="Vabakuju 6">
            <a:extLst>
              <a:ext uri="{FF2B5EF4-FFF2-40B4-BE49-F238E27FC236}">
                <a16:creationId xmlns:a16="http://schemas.microsoft.com/office/drawing/2014/main" id="{81DCCBF5-9791-63F3-7F8E-4459E6AB3DED}"/>
              </a:ext>
            </a:extLst>
          </p:cNvPr>
          <p:cNvSpPr/>
          <p:nvPr/>
        </p:nvSpPr>
        <p:spPr>
          <a:xfrm>
            <a:off x="-10885" y="1809352"/>
            <a:ext cx="904812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0 w 2662448"/>
              <a:gd name="connsiteY5" fmla="*/ 0 h 1064979"/>
              <a:gd name="connsiteX0" fmla="*/ 505801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05801 w 2662448"/>
              <a:gd name="connsiteY5" fmla="*/ 0 h 1064979"/>
              <a:gd name="connsiteX0" fmla="*/ 0 w 2156647"/>
              <a:gd name="connsiteY0" fmla="*/ 0 h 1064979"/>
              <a:gd name="connsiteX1" fmla="*/ 1624158 w 2156647"/>
              <a:gd name="connsiteY1" fmla="*/ 0 h 1064979"/>
              <a:gd name="connsiteX2" fmla="*/ 2156647 w 2156647"/>
              <a:gd name="connsiteY2" fmla="*/ 532490 h 1064979"/>
              <a:gd name="connsiteX3" fmla="*/ 1624158 w 2156647"/>
              <a:gd name="connsiteY3" fmla="*/ 1064979 h 1064979"/>
              <a:gd name="connsiteX4" fmla="*/ 4180 w 2156647"/>
              <a:gd name="connsiteY4" fmla="*/ 1061968 h 1064979"/>
              <a:gd name="connsiteX5" fmla="*/ 0 w 2156647"/>
              <a:gd name="connsiteY5" fmla="*/ 0 h 1064979"/>
              <a:gd name="connsiteX0" fmla="*/ 434743 w 2152472"/>
              <a:gd name="connsiteY0" fmla="*/ 0 h 1064979"/>
              <a:gd name="connsiteX1" fmla="*/ 1619983 w 2152472"/>
              <a:gd name="connsiteY1" fmla="*/ 0 h 1064979"/>
              <a:gd name="connsiteX2" fmla="*/ 2152472 w 2152472"/>
              <a:gd name="connsiteY2" fmla="*/ 532490 h 1064979"/>
              <a:gd name="connsiteX3" fmla="*/ 1619983 w 2152472"/>
              <a:gd name="connsiteY3" fmla="*/ 1064979 h 1064979"/>
              <a:gd name="connsiteX4" fmla="*/ 5 w 2152472"/>
              <a:gd name="connsiteY4" fmla="*/ 1061968 h 1064979"/>
              <a:gd name="connsiteX5" fmla="*/ 434743 w 2152472"/>
              <a:gd name="connsiteY5" fmla="*/ 0 h 1064979"/>
              <a:gd name="connsiteX0" fmla="*/ 0 w 1717729"/>
              <a:gd name="connsiteY0" fmla="*/ 0 h 1064979"/>
              <a:gd name="connsiteX1" fmla="*/ 1185240 w 1717729"/>
              <a:gd name="connsiteY1" fmla="*/ 0 h 1064979"/>
              <a:gd name="connsiteX2" fmla="*/ 1717729 w 1717729"/>
              <a:gd name="connsiteY2" fmla="*/ 532490 h 1064979"/>
              <a:gd name="connsiteX3" fmla="*/ 1185240 w 1717729"/>
              <a:gd name="connsiteY3" fmla="*/ 1064979 h 1064979"/>
              <a:gd name="connsiteX4" fmla="*/ 20901 w 1717729"/>
              <a:gd name="connsiteY4" fmla="*/ 1064979 h 1064979"/>
              <a:gd name="connsiteX5" fmla="*/ 0 w 1717729"/>
              <a:gd name="connsiteY5" fmla="*/ 0 h 1064979"/>
              <a:gd name="connsiteX0" fmla="*/ 0 w 1713549"/>
              <a:gd name="connsiteY0" fmla="*/ 0 h 1064979"/>
              <a:gd name="connsiteX1" fmla="*/ 1181060 w 1713549"/>
              <a:gd name="connsiteY1" fmla="*/ 0 h 1064979"/>
              <a:gd name="connsiteX2" fmla="*/ 1713549 w 1713549"/>
              <a:gd name="connsiteY2" fmla="*/ 532490 h 1064979"/>
              <a:gd name="connsiteX3" fmla="*/ 1181060 w 1713549"/>
              <a:gd name="connsiteY3" fmla="*/ 1064979 h 1064979"/>
              <a:gd name="connsiteX4" fmla="*/ 16721 w 1713549"/>
              <a:gd name="connsiteY4" fmla="*/ 1064979 h 1064979"/>
              <a:gd name="connsiteX5" fmla="*/ 0 w 1713549"/>
              <a:gd name="connsiteY5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3549" h="1064979">
                <a:moveTo>
                  <a:pt x="0" y="0"/>
                </a:moveTo>
                <a:lnTo>
                  <a:pt x="1181060" y="0"/>
                </a:lnTo>
                <a:lnTo>
                  <a:pt x="1713549" y="532490"/>
                </a:lnTo>
                <a:lnTo>
                  <a:pt x="1181060" y="1064979"/>
                </a:lnTo>
                <a:lnTo>
                  <a:pt x="16721" y="1064979"/>
                </a:lnTo>
                <a:cubicBezTo>
                  <a:pt x="15328" y="710990"/>
                  <a:pt x="1393" y="353989"/>
                  <a:pt x="0" y="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671" rIns="0" bIns="30671" numCol="1" spcCol="1270" anchor="ctr" anchorCtr="0">
            <a:noAutofit/>
          </a:bodyPr>
          <a:lstStyle/>
          <a:p>
            <a:pPr marL="92075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IDEE</a:t>
            </a:r>
          </a:p>
        </p:txBody>
      </p:sp>
      <p:sp>
        <p:nvSpPr>
          <p:cNvPr id="4" name="Vabakuju 8">
            <a:extLst>
              <a:ext uri="{FF2B5EF4-FFF2-40B4-BE49-F238E27FC236}">
                <a16:creationId xmlns:a16="http://schemas.microsoft.com/office/drawing/2014/main" id="{09C7DE15-938F-E5DA-145D-D5B95D13AA40}"/>
              </a:ext>
            </a:extLst>
          </p:cNvPr>
          <p:cNvSpPr/>
          <p:nvPr/>
        </p:nvSpPr>
        <p:spPr>
          <a:xfrm>
            <a:off x="2409776" y="1809351"/>
            <a:ext cx="1747326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0382"/>
              <a:gd name="connsiteY0" fmla="*/ 0 h 1064979"/>
              <a:gd name="connsiteX1" fmla="*/ 2129959 w 2560382"/>
              <a:gd name="connsiteY1" fmla="*/ 0 h 1064979"/>
              <a:gd name="connsiteX2" fmla="*/ 2560382 w 2560382"/>
              <a:gd name="connsiteY2" fmla="*/ 527973 h 1064979"/>
              <a:gd name="connsiteX3" fmla="*/ 2129959 w 2560382"/>
              <a:gd name="connsiteY3" fmla="*/ 1064979 h 1064979"/>
              <a:gd name="connsiteX4" fmla="*/ 0 w 2560382"/>
              <a:gd name="connsiteY4" fmla="*/ 1064979 h 1064979"/>
              <a:gd name="connsiteX5" fmla="*/ 415843 w 2560382"/>
              <a:gd name="connsiteY5" fmla="*/ 523456 h 1064979"/>
              <a:gd name="connsiteX6" fmla="*/ 0 w 2560382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7973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  <a:gd name="connsiteX0" fmla="*/ 0 w 2542371"/>
              <a:gd name="connsiteY0" fmla="*/ 0 h 1064979"/>
              <a:gd name="connsiteX1" fmla="*/ 2129959 w 2542371"/>
              <a:gd name="connsiteY1" fmla="*/ 0 h 1064979"/>
              <a:gd name="connsiteX2" fmla="*/ 2542371 w 2542371"/>
              <a:gd name="connsiteY2" fmla="*/ 527973 h 1064979"/>
              <a:gd name="connsiteX3" fmla="*/ 2129959 w 2542371"/>
              <a:gd name="connsiteY3" fmla="*/ 1064979 h 1064979"/>
              <a:gd name="connsiteX4" fmla="*/ 0 w 2542371"/>
              <a:gd name="connsiteY4" fmla="*/ 1064979 h 1064979"/>
              <a:gd name="connsiteX5" fmla="*/ 415843 w 2542371"/>
              <a:gd name="connsiteY5" fmla="*/ 523456 h 1064979"/>
              <a:gd name="connsiteX6" fmla="*/ 0 w 2542371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1198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663" h="1064979">
                <a:moveTo>
                  <a:pt x="0" y="0"/>
                </a:moveTo>
                <a:lnTo>
                  <a:pt x="2129959" y="0"/>
                </a:lnTo>
                <a:lnTo>
                  <a:pt x="2552663" y="521198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OTSUS:</a:t>
            </a:r>
          </a:p>
          <a:p>
            <a:pPr marL="90488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ALGATADA </a:t>
            </a:r>
          </a:p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või mitte</a:t>
            </a:r>
          </a:p>
        </p:txBody>
      </p:sp>
      <p:sp>
        <p:nvSpPr>
          <p:cNvPr id="5" name="Vabakuju 9">
            <a:extLst>
              <a:ext uri="{FF2B5EF4-FFF2-40B4-BE49-F238E27FC236}">
                <a16:creationId xmlns:a16="http://schemas.microsoft.com/office/drawing/2014/main" id="{69798FE0-5AEE-6BDD-5AA4-0CDE0BAF5796}"/>
              </a:ext>
            </a:extLst>
          </p:cNvPr>
          <p:cNvSpPr/>
          <p:nvPr/>
        </p:nvSpPr>
        <p:spPr>
          <a:xfrm>
            <a:off x="5367592" y="1817269"/>
            <a:ext cx="1935626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382818 w 2562955"/>
              <a:gd name="connsiteY5" fmla="*/ 523456 h 1064979"/>
              <a:gd name="connsiteX6" fmla="*/ 0 w 2562955"/>
              <a:gd name="connsiteY6" fmla="*/ 0 h 1064979"/>
              <a:gd name="connsiteX0" fmla="*/ 0 w 2516720"/>
              <a:gd name="connsiteY0" fmla="*/ 0 h 1064979"/>
              <a:gd name="connsiteX1" fmla="*/ 2129959 w 2516720"/>
              <a:gd name="connsiteY1" fmla="*/ 0 h 1064979"/>
              <a:gd name="connsiteX2" fmla="*/ 2516720 w 2516720"/>
              <a:gd name="connsiteY2" fmla="*/ 544535 h 1064979"/>
              <a:gd name="connsiteX3" fmla="*/ 2129959 w 2516720"/>
              <a:gd name="connsiteY3" fmla="*/ 1064979 h 1064979"/>
              <a:gd name="connsiteX4" fmla="*/ 0 w 2516720"/>
              <a:gd name="connsiteY4" fmla="*/ 1064979 h 1064979"/>
              <a:gd name="connsiteX5" fmla="*/ 382818 w 2516720"/>
              <a:gd name="connsiteY5" fmla="*/ 523456 h 1064979"/>
              <a:gd name="connsiteX6" fmla="*/ 0 w 2516720"/>
              <a:gd name="connsiteY6" fmla="*/ 0 h 1064979"/>
              <a:gd name="connsiteX0" fmla="*/ 0 w 2516720"/>
              <a:gd name="connsiteY0" fmla="*/ 0 h 1064979"/>
              <a:gd name="connsiteX1" fmla="*/ 2129959 w 2516720"/>
              <a:gd name="connsiteY1" fmla="*/ 0 h 1064979"/>
              <a:gd name="connsiteX2" fmla="*/ 2516720 w 2516720"/>
              <a:gd name="connsiteY2" fmla="*/ 544535 h 1064979"/>
              <a:gd name="connsiteX3" fmla="*/ 2129959 w 2516720"/>
              <a:gd name="connsiteY3" fmla="*/ 1064979 h 1064979"/>
              <a:gd name="connsiteX4" fmla="*/ 0 w 2516720"/>
              <a:gd name="connsiteY4" fmla="*/ 1064979 h 1064979"/>
              <a:gd name="connsiteX5" fmla="*/ 366306 w 2516720"/>
              <a:gd name="connsiteY5" fmla="*/ 523456 h 1064979"/>
              <a:gd name="connsiteX6" fmla="*/ 0 w 2516720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6720" h="1064979">
                <a:moveTo>
                  <a:pt x="0" y="0"/>
                </a:moveTo>
                <a:lnTo>
                  <a:pt x="2129959" y="0"/>
                </a:lnTo>
                <a:lnTo>
                  <a:pt x="2516720" y="544535"/>
                </a:lnTo>
                <a:lnTo>
                  <a:pt x="2129959" y="1064979"/>
                </a:lnTo>
                <a:lnTo>
                  <a:pt x="0" y="1064979"/>
                </a:lnTo>
                <a:lnTo>
                  <a:pt x="366306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FE800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92075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LAHENDUSE</a:t>
            </a:r>
          </a:p>
          <a:p>
            <a:pPr marL="92075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KOOSTAMINE</a:t>
            </a:r>
          </a:p>
        </p:txBody>
      </p:sp>
      <p:grpSp>
        <p:nvGrpSpPr>
          <p:cNvPr id="19" name="Rühm 18">
            <a:extLst>
              <a:ext uri="{FF2B5EF4-FFF2-40B4-BE49-F238E27FC236}">
                <a16:creationId xmlns:a16="http://schemas.microsoft.com/office/drawing/2014/main" id="{ECFCB7DB-809D-5DA4-4C4F-509FA696A4F4}"/>
              </a:ext>
            </a:extLst>
          </p:cNvPr>
          <p:cNvGrpSpPr/>
          <p:nvPr/>
        </p:nvGrpSpPr>
        <p:grpSpPr>
          <a:xfrm>
            <a:off x="1596692" y="4329813"/>
            <a:ext cx="7193280" cy="523221"/>
            <a:chOff x="4572000" y="3913668"/>
            <a:chExt cx="4154519" cy="5232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89A603-A987-D1F5-6D14-DC1E5D8AB878}"/>
                </a:ext>
              </a:extLst>
            </p:cNvPr>
            <p:cNvSpPr txBox="1"/>
            <p:nvPr/>
          </p:nvSpPr>
          <p:spPr>
            <a:xfrm>
              <a:off x="4947920" y="3913668"/>
              <a:ext cx="2926030" cy="5232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avalik arvamus</a:t>
              </a:r>
            </a:p>
          </p:txBody>
        </p:sp>
        <p:sp>
          <p:nvSpPr>
            <p:cNvPr id="12" name="Ümarnurkne ristkülik 20">
              <a:extLst>
                <a:ext uri="{FF2B5EF4-FFF2-40B4-BE49-F238E27FC236}">
                  <a16:creationId xmlns:a16="http://schemas.microsoft.com/office/drawing/2014/main" id="{F56A2326-287A-9E6A-71EE-9EB7E86E8E1F}"/>
                </a:ext>
              </a:extLst>
            </p:cNvPr>
            <p:cNvSpPr/>
            <p:nvPr/>
          </p:nvSpPr>
          <p:spPr>
            <a:xfrm>
              <a:off x="4572000" y="3913669"/>
              <a:ext cx="4154519" cy="523220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3" name="Allanool 21">
            <a:extLst>
              <a:ext uri="{FF2B5EF4-FFF2-40B4-BE49-F238E27FC236}">
                <a16:creationId xmlns:a16="http://schemas.microsoft.com/office/drawing/2014/main" id="{7C41B0D6-37E8-D7B0-067F-CABFAD0E722D}"/>
              </a:ext>
            </a:extLst>
          </p:cNvPr>
          <p:cNvSpPr/>
          <p:nvPr/>
        </p:nvSpPr>
        <p:spPr>
          <a:xfrm flipV="1">
            <a:off x="1922146" y="2786130"/>
            <a:ext cx="487630" cy="1543681"/>
          </a:xfrm>
          <a:prstGeom prst="downArrow">
            <a:avLst/>
          </a:prstGeom>
          <a:noFill/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81FE9A-0895-A430-6E8A-473B31A9B7A6}"/>
              </a:ext>
            </a:extLst>
          </p:cNvPr>
          <p:cNvSpPr txBox="1"/>
          <p:nvPr/>
        </p:nvSpPr>
        <p:spPr>
          <a:xfrm>
            <a:off x="-22174" y="603695"/>
            <a:ext cx="5024489" cy="79303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maaomanik, arendaja, vajadus</a:t>
            </a:r>
          </a:p>
          <a:p>
            <a:pPr marL="0" marR="0" lvl="0" indent="0" algn="l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planeerija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311BEC-FEB6-F518-F0EF-5EE9C963B739}"/>
              </a:ext>
            </a:extLst>
          </p:cNvPr>
          <p:cNvSpPr txBox="1"/>
          <p:nvPr/>
        </p:nvSpPr>
        <p:spPr>
          <a:xfrm>
            <a:off x="934567" y="2059190"/>
            <a:ext cx="1759534" cy="446789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DP ESKIIS</a:t>
            </a:r>
          </a:p>
        </p:txBody>
      </p:sp>
      <p:sp>
        <p:nvSpPr>
          <p:cNvPr id="21" name="Allanool 21">
            <a:extLst>
              <a:ext uri="{FF2B5EF4-FFF2-40B4-BE49-F238E27FC236}">
                <a16:creationId xmlns:a16="http://schemas.microsoft.com/office/drawing/2014/main" id="{559B3BB3-D2E9-41D9-B632-0FA185835B24}"/>
              </a:ext>
            </a:extLst>
          </p:cNvPr>
          <p:cNvSpPr/>
          <p:nvPr/>
        </p:nvSpPr>
        <p:spPr>
          <a:xfrm flipV="1">
            <a:off x="4514685" y="2786131"/>
            <a:ext cx="487630" cy="1543680"/>
          </a:xfrm>
          <a:prstGeom prst="downArrow">
            <a:avLst/>
          </a:prstGeom>
          <a:noFill/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0736A4-551C-19EC-88ED-EA27A0310EFB}"/>
              </a:ext>
            </a:extLst>
          </p:cNvPr>
          <p:cNvSpPr txBox="1"/>
          <p:nvPr/>
        </p:nvSpPr>
        <p:spPr>
          <a:xfrm>
            <a:off x="3880609" y="1899405"/>
            <a:ext cx="1759534" cy="79303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AVALIK</a:t>
            </a:r>
          </a:p>
          <a:p>
            <a:pPr marL="0" marR="0" lvl="0" indent="0" algn="ctr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ARUTELU</a:t>
            </a:r>
          </a:p>
        </p:txBody>
      </p:sp>
      <p:sp>
        <p:nvSpPr>
          <p:cNvPr id="23" name="Allanool 22">
            <a:extLst>
              <a:ext uri="{FF2B5EF4-FFF2-40B4-BE49-F238E27FC236}">
                <a16:creationId xmlns:a16="http://schemas.microsoft.com/office/drawing/2014/main" id="{C812C106-462E-E743-6B29-26D4F62132E5}"/>
              </a:ext>
            </a:extLst>
          </p:cNvPr>
          <p:cNvSpPr/>
          <p:nvPr/>
        </p:nvSpPr>
        <p:spPr>
          <a:xfrm rot="10800000" flipV="1">
            <a:off x="90979" y="997394"/>
            <a:ext cx="487630" cy="699326"/>
          </a:xfrm>
          <a:prstGeom prst="downArrow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4" name="Allanool 22">
            <a:extLst>
              <a:ext uri="{FF2B5EF4-FFF2-40B4-BE49-F238E27FC236}">
                <a16:creationId xmlns:a16="http://schemas.microsoft.com/office/drawing/2014/main" id="{9FF2D292-A774-53BE-44CB-AA0A5FF954C3}"/>
              </a:ext>
            </a:extLst>
          </p:cNvPr>
          <p:cNvSpPr/>
          <p:nvPr/>
        </p:nvSpPr>
        <p:spPr>
          <a:xfrm rot="10800000" flipV="1">
            <a:off x="1352878" y="1359864"/>
            <a:ext cx="487630" cy="699326"/>
          </a:xfrm>
          <a:prstGeom prst="downArrow">
            <a:avLst/>
          </a:prstGeom>
          <a:noFill/>
          <a:ln w="38100">
            <a:solidFill>
              <a:srgbClr val="FFFF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5" name="Allanool 21">
            <a:extLst>
              <a:ext uri="{FF2B5EF4-FFF2-40B4-BE49-F238E27FC236}">
                <a16:creationId xmlns:a16="http://schemas.microsoft.com/office/drawing/2014/main" id="{38F08F13-6654-00F0-D2A4-F7E28BDED7F6}"/>
              </a:ext>
            </a:extLst>
          </p:cNvPr>
          <p:cNvSpPr/>
          <p:nvPr/>
        </p:nvSpPr>
        <p:spPr>
          <a:xfrm flipV="1">
            <a:off x="7918127" y="2775711"/>
            <a:ext cx="487630" cy="1554100"/>
          </a:xfrm>
          <a:prstGeom prst="downArrow">
            <a:avLst/>
          </a:prstGeom>
          <a:noFill/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ABFE4A6-9522-F532-A813-5A13CF6E818F}"/>
              </a:ext>
            </a:extLst>
          </p:cNvPr>
          <p:cNvSpPr txBox="1"/>
          <p:nvPr/>
        </p:nvSpPr>
        <p:spPr>
          <a:xfrm>
            <a:off x="7146480" y="1823827"/>
            <a:ext cx="2030925" cy="765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FF920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kooskõlastamine</a:t>
            </a:r>
          </a:p>
          <a:p>
            <a:pPr marL="0" marR="0" lvl="0" indent="0" algn="ctr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FF920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kaasamine</a:t>
            </a:r>
          </a:p>
        </p:txBody>
      </p:sp>
      <p:sp>
        <p:nvSpPr>
          <p:cNvPr id="30" name="Ovaal 29">
            <a:extLst>
              <a:ext uri="{FF2B5EF4-FFF2-40B4-BE49-F238E27FC236}">
                <a16:creationId xmlns:a16="http://schemas.microsoft.com/office/drawing/2014/main" id="{75A72A83-CB58-A79F-E39D-DDE2F8FA43F4}"/>
              </a:ext>
            </a:extLst>
          </p:cNvPr>
          <p:cNvSpPr/>
          <p:nvPr/>
        </p:nvSpPr>
        <p:spPr>
          <a:xfrm>
            <a:off x="5725288" y="305243"/>
            <a:ext cx="992586" cy="992586"/>
          </a:xfrm>
          <a:prstGeom prst="ellipse">
            <a:avLst/>
          </a:prstGeom>
          <a:noFill/>
          <a:ln w="7302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KOV</a:t>
            </a:r>
          </a:p>
        </p:txBody>
      </p:sp>
      <p:cxnSp>
        <p:nvCxnSpPr>
          <p:cNvPr id="32" name="Sirge noolkonnektor 31">
            <a:extLst>
              <a:ext uri="{FF2B5EF4-FFF2-40B4-BE49-F238E27FC236}">
                <a16:creationId xmlns:a16="http://schemas.microsoft.com/office/drawing/2014/main" id="{6001A14E-DC8F-FDB7-6D42-AF00E6CECD1A}"/>
              </a:ext>
            </a:extLst>
          </p:cNvPr>
          <p:cNvCxnSpPr>
            <a:cxnSpLocks/>
          </p:cNvCxnSpPr>
          <p:nvPr/>
        </p:nvCxnSpPr>
        <p:spPr>
          <a:xfrm flipV="1">
            <a:off x="5383484" y="1116130"/>
            <a:ext cx="334184" cy="352624"/>
          </a:xfrm>
          <a:prstGeom prst="straightConnector1">
            <a:avLst/>
          </a:prstGeom>
          <a:ln w="635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al 33">
            <a:extLst>
              <a:ext uri="{FF2B5EF4-FFF2-40B4-BE49-F238E27FC236}">
                <a16:creationId xmlns:a16="http://schemas.microsoft.com/office/drawing/2014/main" id="{DD49DD51-13F3-8131-9886-DD5DAC252954}"/>
              </a:ext>
            </a:extLst>
          </p:cNvPr>
          <p:cNvSpPr/>
          <p:nvPr/>
        </p:nvSpPr>
        <p:spPr>
          <a:xfrm>
            <a:off x="2715397" y="3120288"/>
            <a:ext cx="992586" cy="992586"/>
          </a:xfrm>
          <a:prstGeom prst="ellipse">
            <a:avLst/>
          </a:prstGeom>
          <a:noFill/>
          <a:ln w="7302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KOV</a:t>
            </a:r>
          </a:p>
        </p:txBody>
      </p:sp>
      <p:cxnSp>
        <p:nvCxnSpPr>
          <p:cNvPr id="35" name="Sirge noolkonnektor 34">
            <a:extLst>
              <a:ext uri="{FF2B5EF4-FFF2-40B4-BE49-F238E27FC236}">
                <a16:creationId xmlns:a16="http://schemas.microsoft.com/office/drawing/2014/main" id="{26D118D7-7436-932A-3503-8E652D3E5D11}"/>
              </a:ext>
            </a:extLst>
          </p:cNvPr>
          <p:cNvCxnSpPr>
            <a:cxnSpLocks/>
            <a:stCxn id="34" idx="0"/>
          </p:cNvCxnSpPr>
          <p:nvPr/>
        </p:nvCxnSpPr>
        <p:spPr>
          <a:xfrm flipV="1">
            <a:off x="3211690" y="2750820"/>
            <a:ext cx="0" cy="369468"/>
          </a:xfrm>
          <a:prstGeom prst="straightConnector1">
            <a:avLst/>
          </a:prstGeom>
          <a:ln w="793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irge noolkonnektor 39">
            <a:extLst>
              <a:ext uri="{FF2B5EF4-FFF2-40B4-BE49-F238E27FC236}">
                <a16:creationId xmlns:a16="http://schemas.microsoft.com/office/drawing/2014/main" id="{65D54C17-FCA0-A82A-E5B1-930AC550F975}"/>
              </a:ext>
            </a:extLst>
          </p:cNvPr>
          <p:cNvCxnSpPr>
            <a:cxnSpLocks/>
            <a:stCxn id="30" idx="4"/>
          </p:cNvCxnSpPr>
          <p:nvPr/>
        </p:nvCxnSpPr>
        <p:spPr>
          <a:xfrm>
            <a:off x="6221581" y="1297829"/>
            <a:ext cx="0" cy="477436"/>
          </a:xfrm>
          <a:prstGeom prst="straightConnector1">
            <a:avLst/>
          </a:prstGeom>
          <a:ln w="793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irge noolkonnektor 42">
            <a:extLst>
              <a:ext uri="{FF2B5EF4-FFF2-40B4-BE49-F238E27FC236}">
                <a16:creationId xmlns:a16="http://schemas.microsoft.com/office/drawing/2014/main" id="{E4B4690D-37A2-81DF-B841-BEBAD6BC0F33}"/>
              </a:ext>
            </a:extLst>
          </p:cNvPr>
          <p:cNvCxnSpPr>
            <a:cxnSpLocks/>
          </p:cNvCxnSpPr>
          <p:nvPr/>
        </p:nvCxnSpPr>
        <p:spPr>
          <a:xfrm>
            <a:off x="4697916" y="824396"/>
            <a:ext cx="895164" cy="0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irge noolkonnektor 44">
            <a:extLst>
              <a:ext uri="{FF2B5EF4-FFF2-40B4-BE49-F238E27FC236}">
                <a16:creationId xmlns:a16="http://schemas.microsoft.com/office/drawing/2014/main" id="{27233E00-1497-35BB-1DFA-8D9B1E00AA81}"/>
              </a:ext>
            </a:extLst>
          </p:cNvPr>
          <p:cNvCxnSpPr>
            <a:cxnSpLocks/>
          </p:cNvCxnSpPr>
          <p:nvPr/>
        </p:nvCxnSpPr>
        <p:spPr>
          <a:xfrm flipV="1">
            <a:off x="2482450" y="1018714"/>
            <a:ext cx="3157693" cy="194302"/>
          </a:xfrm>
          <a:prstGeom prst="straightConnector1">
            <a:avLst/>
          </a:prstGeom>
          <a:ln w="635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579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250"/>
                            </p:stCondLst>
                            <p:childTnLst>
                              <p:par>
                                <p:cTn id="7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13" grpId="0" animBg="1"/>
      <p:bldP spid="16" grpId="0" uiExpand="1" build="p" animBg="1"/>
      <p:bldP spid="18" grpId="0" uiExpand="1" build="p" animBg="1"/>
      <p:bldP spid="21" grpId="0" animBg="1"/>
      <p:bldP spid="22" grpId="0" uiExpand="1" build="p" animBg="1"/>
      <p:bldP spid="23" grpId="0" animBg="1"/>
      <p:bldP spid="24" grpId="0" animBg="1"/>
      <p:bldP spid="25" grpId="0" animBg="1"/>
      <p:bldP spid="27" grpId="0" uiExpand="1" build="p"/>
      <p:bldP spid="30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B9AE92-0955-6340-AF2C-DE46C75E49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918858C-428D-3B67-98C3-6C154668C9A0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Kuidas ruumiotsus sünnib?</a:t>
            </a:r>
          </a:p>
        </p:txBody>
      </p:sp>
      <p:sp>
        <p:nvSpPr>
          <p:cNvPr id="3" name="Vabakuju 6">
            <a:extLst>
              <a:ext uri="{FF2B5EF4-FFF2-40B4-BE49-F238E27FC236}">
                <a16:creationId xmlns:a16="http://schemas.microsoft.com/office/drawing/2014/main" id="{C0AC5C62-66D8-735C-3DC7-CD902F8ECC48}"/>
              </a:ext>
            </a:extLst>
          </p:cNvPr>
          <p:cNvSpPr/>
          <p:nvPr/>
        </p:nvSpPr>
        <p:spPr>
          <a:xfrm>
            <a:off x="-10885" y="1809352"/>
            <a:ext cx="904812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0 w 2662448"/>
              <a:gd name="connsiteY5" fmla="*/ 0 h 1064979"/>
              <a:gd name="connsiteX0" fmla="*/ 505801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05801 w 2662448"/>
              <a:gd name="connsiteY5" fmla="*/ 0 h 1064979"/>
              <a:gd name="connsiteX0" fmla="*/ 0 w 2156647"/>
              <a:gd name="connsiteY0" fmla="*/ 0 h 1064979"/>
              <a:gd name="connsiteX1" fmla="*/ 1624158 w 2156647"/>
              <a:gd name="connsiteY1" fmla="*/ 0 h 1064979"/>
              <a:gd name="connsiteX2" fmla="*/ 2156647 w 2156647"/>
              <a:gd name="connsiteY2" fmla="*/ 532490 h 1064979"/>
              <a:gd name="connsiteX3" fmla="*/ 1624158 w 2156647"/>
              <a:gd name="connsiteY3" fmla="*/ 1064979 h 1064979"/>
              <a:gd name="connsiteX4" fmla="*/ 4180 w 2156647"/>
              <a:gd name="connsiteY4" fmla="*/ 1061968 h 1064979"/>
              <a:gd name="connsiteX5" fmla="*/ 0 w 2156647"/>
              <a:gd name="connsiteY5" fmla="*/ 0 h 1064979"/>
              <a:gd name="connsiteX0" fmla="*/ 434743 w 2152472"/>
              <a:gd name="connsiteY0" fmla="*/ 0 h 1064979"/>
              <a:gd name="connsiteX1" fmla="*/ 1619983 w 2152472"/>
              <a:gd name="connsiteY1" fmla="*/ 0 h 1064979"/>
              <a:gd name="connsiteX2" fmla="*/ 2152472 w 2152472"/>
              <a:gd name="connsiteY2" fmla="*/ 532490 h 1064979"/>
              <a:gd name="connsiteX3" fmla="*/ 1619983 w 2152472"/>
              <a:gd name="connsiteY3" fmla="*/ 1064979 h 1064979"/>
              <a:gd name="connsiteX4" fmla="*/ 5 w 2152472"/>
              <a:gd name="connsiteY4" fmla="*/ 1061968 h 1064979"/>
              <a:gd name="connsiteX5" fmla="*/ 434743 w 2152472"/>
              <a:gd name="connsiteY5" fmla="*/ 0 h 1064979"/>
              <a:gd name="connsiteX0" fmla="*/ 0 w 1717729"/>
              <a:gd name="connsiteY0" fmla="*/ 0 h 1064979"/>
              <a:gd name="connsiteX1" fmla="*/ 1185240 w 1717729"/>
              <a:gd name="connsiteY1" fmla="*/ 0 h 1064979"/>
              <a:gd name="connsiteX2" fmla="*/ 1717729 w 1717729"/>
              <a:gd name="connsiteY2" fmla="*/ 532490 h 1064979"/>
              <a:gd name="connsiteX3" fmla="*/ 1185240 w 1717729"/>
              <a:gd name="connsiteY3" fmla="*/ 1064979 h 1064979"/>
              <a:gd name="connsiteX4" fmla="*/ 20901 w 1717729"/>
              <a:gd name="connsiteY4" fmla="*/ 1064979 h 1064979"/>
              <a:gd name="connsiteX5" fmla="*/ 0 w 1717729"/>
              <a:gd name="connsiteY5" fmla="*/ 0 h 1064979"/>
              <a:gd name="connsiteX0" fmla="*/ 0 w 1713549"/>
              <a:gd name="connsiteY0" fmla="*/ 0 h 1064979"/>
              <a:gd name="connsiteX1" fmla="*/ 1181060 w 1713549"/>
              <a:gd name="connsiteY1" fmla="*/ 0 h 1064979"/>
              <a:gd name="connsiteX2" fmla="*/ 1713549 w 1713549"/>
              <a:gd name="connsiteY2" fmla="*/ 532490 h 1064979"/>
              <a:gd name="connsiteX3" fmla="*/ 1181060 w 1713549"/>
              <a:gd name="connsiteY3" fmla="*/ 1064979 h 1064979"/>
              <a:gd name="connsiteX4" fmla="*/ 16721 w 1713549"/>
              <a:gd name="connsiteY4" fmla="*/ 1064979 h 1064979"/>
              <a:gd name="connsiteX5" fmla="*/ 0 w 1713549"/>
              <a:gd name="connsiteY5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3549" h="1064979">
                <a:moveTo>
                  <a:pt x="0" y="0"/>
                </a:moveTo>
                <a:lnTo>
                  <a:pt x="1181060" y="0"/>
                </a:lnTo>
                <a:lnTo>
                  <a:pt x="1713549" y="532490"/>
                </a:lnTo>
                <a:lnTo>
                  <a:pt x="1181060" y="1064979"/>
                </a:lnTo>
                <a:lnTo>
                  <a:pt x="16721" y="1064979"/>
                </a:lnTo>
                <a:cubicBezTo>
                  <a:pt x="15328" y="710990"/>
                  <a:pt x="1393" y="353989"/>
                  <a:pt x="0" y="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671" rIns="0" bIns="30671" numCol="1" spcCol="1270" anchor="ctr" anchorCtr="0">
            <a:noAutofit/>
          </a:bodyPr>
          <a:lstStyle/>
          <a:p>
            <a:pPr marL="92075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IDEE</a:t>
            </a:r>
          </a:p>
        </p:txBody>
      </p:sp>
      <p:sp>
        <p:nvSpPr>
          <p:cNvPr id="4" name="Vabakuju 8">
            <a:extLst>
              <a:ext uri="{FF2B5EF4-FFF2-40B4-BE49-F238E27FC236}">
                <a16:creationId xmlns:a16="http://schemas.microsoft.com/office/drawing/2014/main" id="{AE48C0AE-D124-3828-3F12-5FC39214210A}"/>
              </a:ext>
            </a:extLst>
          </p:cNvPr>
          <p:cNvSpPr/>
          <p:nvPr/>
        </p:nvSpPr>
        <p:spPr>
          <a:xfrm>
            <a:off x="713056" y="1809351"/>
            <a:ext cx="1747326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0382"/>
              <a:gd name="connsiteY0" fmla="*/ 0 h 1064979"/>
              <a:gd name="connsiteX1" fmla="*/ 2129959 w 2560382"/>
              <a:gd name="connsiteY1" fmla="*/ 0 h 1064979"/>
              <a:gd name="connsiteX2" fmla="*/ 2560382 w 2560382"/>
              <a:gd name="connsiteY2" fmla="*/ 527973 h 1064979"/>
              <a:gd name="connsiteX3" fmla="*/ 2129959 w 2560382"/>
              <a:gd name="connsiteY3" fmla="*/ 1064979 h 1064979"/>
              <a:gd name="connsiteX4" fmla="*/ 0 w 2560382"/>
              <a:gd name="connsiteY4" fmla="*/ 1064979 h 1064979"/>
              <a:gd name="connsiteX5" fmla="*/ 415843 w 2560382"/>
              <a:gd name="connsiteY5" fmla="*/ 523456 h 1064979"/>
              <a:gd name="connsiteX6" fmla="*/ 0 w 2560382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7973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  <a:gd name="connsiteX0" fmla="*/ 0 w 2542371"/>
              <a:gd name="connsiteY0" fmla="*/ 0 h 1064979"/>
              <a:gd name="connsiteX1" fmla="*/ 2129959 w 2542371"/>
              <a:gd name="connsiteY1" fmla="*/ 0 h 1064979"/>
              <a:gd name="connsiteX2" fmla="*/ 2542371 w 2542371"/>
              <a:gd name="connsiteY2" fmla="*/ 527973 h 1064979"/>
              <a:gd name="connsiteX3" fmla="*/ 2129959 w 2542371"/>
              <a:gd name="connsiteY3" fmla="*/ 1064979 h 1064979"/>
              <a:gd name="connsiteX4" fmla="*/ 0 w 2542371"/>
              <a:gd name="connsiteY4" fmla="*/ 1064979 h 1064979"/>
              <a:gd name="connsiteX5" fmla="*/ 415843 w 2542371"/>
              <a:gd name="connsiteY5" fmla="*/ 523456 h 1064979"/>
              <a:gd name="connsiteX6" fmla="*/ 0 w 2542371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1198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663" h="1064979">
                <a:moveTo>
                  <a:pt x="0" y="0"/>
                </a:moveTo>
                <a:lnTo>
                  <a:pt x="2129959" y="0"/>
                </a:lnTo>
                <a:lnTo>
                  <a:pt x="2552663" y="521198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OTSUS:</a:t>
            </a:r>
          </a:p>
          <a:p>
            <a:pPr marL="90488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ALGATADA </a:t>
            </a:r>
          </a:p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või mitte</a:t>
            </a:r>
          </a:p>
        </p:txBody>
      </p:sp>
      <p:sp>
        <p:nvSpPr>
          <p:cNvPr id="5" name="Vabakuju 9">
            <a:extLst>
              <a:ext uri="{FF2B5EF4-FFF2-40B4-BE49-F238E27FC236}">
                <a16:creationId xmlns:a16="http://schemas.microsoft.com/office/drawing/2014/main" id="{484A1013-8578-0721-3CAE-F6837223C7EB}"/>
              </a:ext>
            </a:extLst>
          </p:cNvPr>
          <p:cNvSpPr/>
          <p:nvPr/>
        </p:nvSpPr>
        <p:spPr>
          <a:xfrm>
            <a:off x="2284290" y="1809351"/>
            <a:ext cx="1935626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382818 w 2562955"/>
              <a:gd name="connsiteY5" fmla="*/ 523456 h 1064979"/>
              <a:gd name="connsiteX6" fmla="*/ 0 w 2562955"/>
              <a:gd name="connsiteY6" fmla="*/ 0 h 1064979"/>
              <a:gd name="connsiteX0" fmla="*/ 0 w 2516720"/>
              <a:gd name="connsiteY0" fmla="*/ 0 h 1064979"/>
              <a:gd name="connsiteX1" fmla="*/ 2129959 w 2516720"/>
              <a:gd name="connsiteY1" fmla="*/ 0 h 1064979"/>
              <a:gd name="connsiteX2" fmla="*/ 2516720 w 2516720"/>
              <a:gd name="connsiteY2" fmla="*/ 544535 h 1064979"/>
              <a:gd name="connsiteX3" fmla="*/ 2129959 w 2516720"/>
              <a:gd name="connsiteY3" fmla="*/ 1064979 h 1064979"/>
              <a:gd name="connsiteX4" fmla="*/ 0 w 2516720"/>
              <a:gd name="connsiteY4" fmla="*/ 1064979 h 1064979"/>
              <a:gd name="connsiteX5" fmla="*/ 382818 w 2516720"/>
              <a:gd name="connsiteY5" fmla="*/ 523456 h 1064979"/>
              <a:gd name="connsiteX6" fmla="*/ 0 w 2516720"/>
              <a:gd name="connsiteY6" fmla="*/ 0 h 1064979"/>
              <a:gd name="connsiteX0" fmla="*/ 0 w 2516720"/>
              <a:gd name="connsiteY0" fmla="*/ 0 h 1064979"/>
              <a:gd name="connsiteX1" fmla="*/ 2129959 w 2516720"/>
              <a:gd name="connsiteY1" fmla="*/ 0 h 1064979"/>
              <a:gd name="connsiteX2" fmla="*/ 2516720 w 2516720"/>
              <a:gd name="connsiteY2" fmla="*/ 544535 h 1064979"/>
              <a:gd name="connsiteX3" fmla="*/ 2129959 w 2516720"/>
              <a:gd name="connsiteY3" fmla="*/ 1064979 h 1064979"/>
              <a:gd name="connsiteX4" fmla="*/ 0 w 2516720"/>
              <a:gd name="connsiteY4" fmla="*/ 1064979 h 1064979"/>
              <a:gd name="connsiteX5" fmla="*/ 366306 w 2516720"/>
              <a:gd name="connsiteY5" fmla="*/ 523456 h 1064979"/>
              <a:gd name="connsiteX6" fmla="*/ 0 w 2516720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6720" h="1064979">
                <a:moveTo>
                  <a:pt x="0" y="0"/>
                </a:moveTo>
                <a:lnTo>
                  <a:pt x="2129959" y="0"/>
                </a:lnTo>
                <a:lnTo>
                  <a:pt x="2516720" y="544535"/>
                </a:lnTo>
                <a:lnTo>
                  <a:pt x="2129959" y="1064979"/>
                </a:lnTo>
                <a:lnTo>
                  <a:pt x="0" y="1064979"/>
                </a:lnTo>
                <a:lnTo>
                  <a:pt x="366306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FE800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92075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LAHENDUSE</a:t>
            </a:r>
          </a:p>
          <a:p>
            <a:pPr marL="92075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KOOSTAMINE</a:t>
            </a:r>
          </a:p>
        </p:txBody>
      </p:sp>
      <p:sp>
        <p:nvSpPr>
          <p:cNvPr id="6" name="Vabakuju 10">
            <a:extLst>
              <a:ext uri="{FF2B5EF4-FFF2-40B4-BE49-F238E27FC236}">
                <a16:creationId xmlns:a16="http://schemas.microsoft.com/office/drawing/2014/main" id="{57711EF5-1C7C-CC55-327E-6D1FCDEC4006}"/>
              </a:ext>
            </a:extLst>
          </p:cNvPr>
          <p:cNvSpPr/>
          <p:nvPr/>
        </p:nvSpPr>
        <p:spPr>
          <a:xfrm>
            <a:off x="4031617" y="1809351"/>
            <a:ext cx="1759534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955" h="1064979">
                <a:moveTo>
                  <a:pt x="0" y="0"/>
                </a:moveTo>
                <a:lnTo>
                  <a:pt x="2129959" y="0"/>
                </a:lnTo>
                <a:lnTo>
                  <a:pt x="2562955" y="532490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92075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AVALIKUS-TAMINE</a:t>
            </a:r>
          </a:p>
        </p:txBody>
      </p:sp>
      <p:sp>
        <p:nvSpPr>
          <p:cNvPr id="7" name="Vabakuju 11">
            <a:extLst>
              <a:ext uri="{FF2B5EF4-FFF2-40B4-BE49-F238E27FC236}">
                <a16:creationId xmlns:a16="http://schemas.microsoft.com/office/drawing/2014/main" id="{97AB705C-79FE-C079-79A3-822678ADC235}"/>
              </a:ext>
            </a:extLst>
          </p:cNvPr>
          <p:cNvSpPr/>
          <p:nvPr/>
        </p:nvSpPr>
        <p:spPr>
          <a:xfrm>
            <a:off x="5610279" y="1809351"/>
            <a:ext cx="1889873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0382"/>
              <a:gd name="connsiteY0" fmla="*/ 0 h 1064979"/>
              <a:gd name="connsiteX1" fmla="*/ 2129959 w 2560382"/>
              <a:gd name="connsiteY1" fmla="*/ 0 h 1064979"/>
              <a:gd name="connsiteX2" fmla="*/ 2560382 w 2560382"/>
              <a:gd name="connsiteY2" fmla="*/ 527973 h 1064979"/>
              <a:gd name="connsiteX3" fmla="*/ 2129959 w 2560382"/>
              <a:gd name="connsiteY3" fmla="*/ 1064979 h 1064979"/>
              <a:gd name="connsiteX4" fmla="*/ 0 w 2560382"/>
              <a:gd name="connsiteY4" fmla="*/ 1064979 h 1064979"/>
              <a:gd name="connsiteX5" fmla="*/ 415843 w 2560382"/>
              <a:gd name="connsiteY5" fmla="*/ 523456 h 1064979"/>
              <a:gd name="connsiteX6" fmla="*/ 0 w 2560382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7973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  <a:gd name="connsiteX0" fmla="*/ 0 w 2542371"/>
              <a:gd name="connsiteY0" fmla="*/ 0 h 1064979"/>
              <a:gd name="connsiteX1" fmla="*/ 2129959 w 2542371"/>
              <a:gd name="connsiteY1" fmla="*/ 0 h 1064979"/>
              <a:gd name="connsiteX2" fmla="*/ 2542371 w 2542371"/>
              <a:gd name="connsiteY2" fmla="*/ 527973 h 1064979"/>
              <a:gd name="connsiteX3" fmla="*/ 2129959 w 2542371"/>
              <a:gd name="connsiteY3" fmla="*/ 1064979 h 1064979"/>
              <a:gd name="connsiteX4" fmla="*/ 0 w 2542371"/>
              <a:gd name="connsiteY4" fmla="*/ 1064979 h 1064979"/>
              <a:gd name="connsiteX5" fmla="*/ 415843 w 2542371"/>
              <a:gd name="connsiteY5" fmla="*/ 523456 h 1064979"/>
              <a:gd name="connsiteX6" fmla="*/ 0 w 2542371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1198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663" h="1064979">
                <a:moveTo>
                  <a:pt x="0" y="0"/>
                </a:moveTo>
                <a:lnTo>
                  <a:pt x="2129959" y="0"/>
                </a:lnTo>
                <a:lnTo>
                  <a:pt x="2552663" y="521198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OTSUS:</a:t>
            </a:r>
          </a:p>
          <a:p>
            <a:pPr marL="173038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KEHTESTADA </a:t>
            </a:r>
          </a:p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või mitte</a:t>
            </a:r>
          </a:p>
        </p:txBody>
      </p:sp>
      <p:sp>
        <p:nvSpPr>
          <p:cNvPr id="9" name="Vabakuju 17">
            <a:extLst>
              <a:ext uri="{FF2B5EF4-FFF2-40B4-BE49-F238E27FC236}">
                <a16:creationId xmlns:a16="http://schemas.microsoft.com/office/drawing/2014/main" id="{1C9CE913-A827-A105-4720-D85B59365DBD}"/>
              </a:ext>
            </a:extLst>
          </p:cNvPr>
          <p:cNvSpPr/>
          <p:nvPr/>
        </p:nvSpPr>
        <p:spPr>
          <a:xfrm>
            <a:off x="7327661" y="1809351"/>
            <a:ext cx="1770728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0382"/>
              <a:gd name="connsiteY0" fmla="*/ 0 h 1064979"/>
              <a:gd name="connsiteX1" fmla="*/ 2129959 w 2560382"/>
              <a:gd name="connsiteY1" fmla="*/ 0 h 1064979"/>
              <a:gd name="connsiteX2" fmla="*/ 2560382 w 2560382"/>
              <a:gd name="connsiteY2" fmla="*/ 527973 h 1064979"/>
              <a:gd name="connsiteX3" fmla="*/ 2129959 w 2560382"/>
              <a:gd name="connsiteY3" fmla="*/ 1064979 h 1064979"/>
              <a:gd name="connsiteX4" fmla="*/ 0 w 2560382"/>
              <a:gd name="connsiteY4" fmla="*/ 1064979 h 1064979"/>
              <a:gd name="connsiteX5" fmla="*/ 415843 w 2560382"/>
              <a:gd name="connsiteY5" fmla="*/ 523456 h 1064979"/>
              <a:gd name="connsiteX6" fmla="*/ 0 w 2560382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7973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  <a:gd name="connsiteX0" fmla="*/ 0 w 2542371"/>
              <a:gd name="connsiteY0" fmla="*/ 0 h 1064979"/>
              <a:gd name="connsiteX1" fmla="*/ 2129959 w 2542371"/>
              <a:gd name="connsiteY1" fmla="*/ 0 h 1064979"/>
              <a:gd name="connsiteX2" fmla="*/ 2542371 w 2542371"/>
              <a:gd name="connsiteY2" fmla="*/ 527973 h 1064979"/>
              <a:gd name="connsiteX3" fmla="*/ 2129959 w 2542371"/>
              <a:gd name="connsiteY3" fmla="*/ 1064979 h 1064979"/>
              <a:gd name="connsiteX4" fmla="*/ 0 w 2542371"/>
              <a:gd name="connsiteY4" fmla="*/ 1064979 h 1064979"/>
              <a:gd name="connsiteX5" fmla="*/ 415843 w 2542371"/>
              <a:gd name="connsiteY5" fmla="*/ 523456 h 1064979"/>
              <a:gd name="connsiteX6" fmla="*/ 0 w 2542371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1198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663" h="1064979">
                <a:moveTo>
                  <a:pt x="0" y="0"/>
                </a:moveTo>
                <a:lnTo>
                  <a:pt x="2129959" y="0"/>
                </a:lnTo>
                <a:lnTo>
                  <a:pt x="2552663" y="521198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ELLU-</a:t>
            </a:r>
          </a:p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VIIMINE</a:t>
            </a:r>
          </a:p>
        </p:txBody>
      </p:sp>
      <p:sp>
        <p:nvSpPr>
          <p:cNvPr id="10" name="Allanool 18">
            <a:extLst>
              <a:ext uri="{FF2B5EF4-FFF2-40B4-BE49-F238E27FC236}">
                <a16:creationId xmlns:a16="http://schemas.microsoft.com/office/drawing/2014/main" id="{03A4C8C0-375E-BF0D-1304-A359726512EF}"/>
              </a:ext>
            </a:extLst>
          </p:cNvPr>
          <p:cNvSpPr/>
          <p:nvPr/>
        </p:nvSpPr>
        <p:spPr>
          <a:xfrm flipV="1">
            <a:off x="5039360" y="2786131"/>
            <a:ext cx="487630" cy="833934"/>
          </a:xfrm>
          <a:prstGeom prst="downArrow">
            <a:avLst/>
          </a:prstGeom>
          <a:solidFill>
            <a:srgbClr val="92D050"/>
          </a:solidFill>
          <a:ln w="50800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Allanool 21">
            <a:extLst>
              <a:ext uri="{FF2B5EF4-FFF2-40B4-BE49-F238E27FC236}">
                <a16:creationId xmlns:a16="http://schemas.microsoft.com/office/drawing/2014/main" id="{FEBFD352-E819-44C8-5665-A23C1C304174}"/>
              </a:ext>
            </a:extLst>
          </p:cNvPr>
          <p:cNvSpPr/>
          <p:nvPr/>
        </p:nvSpPr>
        <p:spPr>
          <a:xfrm flipV="1">
            <a:off x="197706" y="2786131"/>
            <a:ext cx="487630" cy="833934"/>
          </a:xfrm>
          <a:prstGeom prst="downArrow">
            <a:avLst/>
          </a:prstGeom>
          <a:noFill/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Allanool 22">
            <a:extLst>
              <a:ext uri="{FF2B5EF4-FFF2-40B4-BE49-F238E27FC236}">
                <a16:creationId xmlns:a16="http://schemas.microsoft.com/office/drawing/2014/main" id="{7CD82248-F79C-C376-92D5-160E9C7D014B}"/>
              </a:ext>
            </a:extLst>
          </p:cNvPr>
          <p:cNvSpPr/>
          <p:nvPr/>
        </p:nvSpPr>
        <p:spPr>
          <a:xfrm flipV="1">
            <a:off x="3392979" y="2786131"/>
            <a:ext cx="487630" cy="833934"/>
          </a:xfrm>
          <a:prstGeom prst="downArrow">
            <a:avLst/>
          </a:prstGeom>
          <a:noFill/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16" name="Rühm 15">
            <a:extLst>
              <a:ext uri="{FF2B5EF4-FFF2-40B4-BE49-F238E27FC236}">
                <a16:creationId xmlns:a16="http://schemas.microsoft.com/office/drawing/2014/main" id="{6938AA40-4315-D92A-9475-3BDAFFC65832}"/>
              </a:ext>
            </a:extLst>
          </p:cNvPr>
          <p:cNvGrpSpPr/>
          <p:nvPr/>
        </p:nvGrpSpPr>
        <p:grpSpPr>
          <a:xfrm>
            <a:off x="197706" y="3620944"/>
            <a:ext cx="5593445" cy="523221"/>
            <a:chOff x="4572000" y="3913668"/>
            <a:chExt cx="4154519" cy="523221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2B47E7F-B8B4-9687-0514-BB0F0A447D20}"/>
                </a:ext>
              </a:extLst>
            </p:cNvPr>
            <p:cNvSpPr txBox="1"/>
            <p:nvPr/>
          </p:nvSpPr>
          <p:spPr>
            <a:xfrm>
              <a:off x="4947920" y="3913668"/>
              <a:ext cx="2926030" cy="52322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avalik arvamus</a:t>
              </a:r>
            </a:p>
          </p:txBody>
        </p:sp>
        <p:sp>
          <p:nvSpPr>
            <p:cNvPr id="18" name="Ümarnurkne ristkülik 20">
              <a:extLst>
                <a:ext uri="{FF2B5EF4-FFF2-40B4-BE49-F238E27FC236}">
                  <a16:creationId xmlns:a16="http://schemas.microsoft.com/office/drawing/2014/main" id="{4F5AAA87-0FF9-A549-ECA4-05BD17F11F29}"/>
                </a:ext>
              </a:extLst>
            </p:cNvPr>
            <p:cNvSpPr/>
            <p:nvPr/>
          </p:nvSpPr>
          <p:spPr>
            <a:xfrm>
              <a:off x="4572000" y="3913669"/>
              <a:ext cx="4154519" cy="523220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19" name="Allanool 21">
            <a:extLst>
              <a:ext uri="{FF2B5EF4-FFF2-40B4-BE49-F238E27FC236}">
                <a16:creationId xmlns:a16="http://schemas.microsoft.com/office/drawing/2014/main" id="{E66E41AC-3704-5846-AE86-196F45867F9D}"/>
              </a:ext>
            </a:extLst>
          </p:cNvPr>
          <p:cNvSpPr/>
          <p:nvPr/>
        </p:nvSpPr>
        <p:spPr>
          <a:xfrm flipV="1">
            <a:off x="2158130" y="2786131"/>
            <a:ext cx="487630" cy="833933"/>
          </a:xfrm>
          <a:prstGeom prst="downArrow">
            <a:avLst/>
          </a:prstGeom>
          <a:noFill/>
          <a:ln w="38100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A4CCF6-F00A-632C-54DC-A33E9F6A6E34}"/>
              </a:ext>
            </a:extLst>
          </p:cNvPr>
          <p:cNvSpPr txBox="1"/>
          <p:nvPr/>
        </p:nvSpPr>
        <p:spPr>
          <a:xfrm>
            <a:off x="-22174" y="603695"/>
            <a:ext cx="5024489" cy="79303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maaomanik, arendaja, vajadus</a:t>
            </a:r>
          </a:p>
          <a:p>
            <a:pPr marL="0" marR="0" lvl="0" indent="0" algn="l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planeerija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60EBE390-DABF-8AA5-741C-6934A5BD4919}"/>
              </a:ext>
            </a:extLst>
          </p:cNvPr>
          <p:cNvSpPr/>
          <p:nvPr/>
        </p:nvSpPr>
        <p:spPr>
          <a:xfrm>
            <a:off x="5113986" y="688202"/>
            <a:ext cx="992586" cy="992586"/>
          </a:xfrm>
          <a:prstGeom prst="ellipse">
            <a:avLst/>
          </a:prstGeom>
          <a:noFill/>
          <a:ln w="7302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62D3FF-FDC1-2856-F291-22FAE45AED72}"/>
              </a:ext>
            </a:extLst>
          </p:cNvPr>
          <p:cNvSpPr txBox="1"/>
          <p:nvPr/>
        </p:nvSpPr>
        <p:spPr>
          <a:xfrm>
            <a:off x="6015015" y="3204508"/>
            <a:ext cx="3128985" cy="19389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Koos avaliku aruteluga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avalikkusel kokku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neljal korral võimalik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detailplaneeringu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koostamisel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osaleda.</a:t>
            </a:r>
          </a:p>
        </p:txBody>
      </p:sp>
      <p:sp>
        <p:nvSpPr>
          <p:cNvPr id="23" name="Ovaal 22">
            <a:extLst>
              <a:ext uri="{FF2B5EF4-FFF2-40B4-BE49-F238E27FC236}">
                <a16:creationId xmlns:a16="http://schemas.microsoft.com/office/drawing/2014/main" id="{7F140464-7D70-F8CF-8A8E-4214AC18010E}"/>
              </a:ext>
            </a:extLst>
          </p:cNvPr>
          <p:cNvSpPr/>
          <p:nvPr/>
        </p:nvSpPr>
        <p:spPr>
          <a:xfrm>
            <a:off x="999379" y="2786131"/>
            <a:ext cx="748573" cy="748573"/>
          </a:xfrm>
          <a:prstGeom prst="ellipse">
            <a:avLst/>
          </a:prstGeom>
          <a:noFill/>
          <a:ln w="7302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KOV</a:t>
            </a:r>
          </a:p>
        </p:txBody>
      </p:sp>
    </p:spTree>
    <p:extLst>
      <p:ext uri="{BB962C8B-B14F-4D97-AF65-F5344CB8AC3E}">
        <p14:creationId xmlns:p14="http://schemas.microsoft.com/office/powerpoint/2010/main" val="3499124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2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2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2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050935-FFEE-81F1-674F-26D6A0E176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6337CF-EC6D-C654-A1EE-AFD98EE3C03B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Kuidas ruumiotsus sünnib?</a:t>
            </a:r>
          </a:p>
        </p:txBody>
      </p:sp>
      <p:sp>
        <p:nvSpPr>
          <p:cNvPr id="3" name="Vabakuju 6">
            <a:extLst>
              <a:ext uri="{FF2B5EF4-FFF2-40B4-BE49-F238E27FC236}">
                <a16:creationId xmlns:a16="http://schemas.microsoft.com/office/drawing/2014/main" id="{1BCA033E-21B5-E458-FB7C-73425DEAF85F}"/>
              </a:ext>
            </a:extLst>
          </p:cNvPr>
          <p:cNvSpPr/>
          <p:nvPr/>
        </p:nvSpPr>
        <p:spPr>
          <a:xfrm>
            <a:off x="0" y="818887"/>
            <a:ext cx="904812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0 w 2662448"/>
              <a:gd name="connsiteY5" fmla="*/ 0 h 1064979"/>
              <a:gd name="connsiteX0" fmla="*/ 505801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05801 w 2662448"/>
              <a:gd name="connsiteY5" fmla="*/ 0 h 1064979"/>
              <a:gd name="connsiteX0" fmla="*/ 0 w 2156647"/>
              <a:gd name="connsiteY0" fmla="*/ 0 h 1064979"/>
              <a:gd name="connsiteX1" fmla="*/ 1624158 w 2156647"/>
              <a:gd name="connsiteY1" fmla="*/ 0 h 1064979"/>
              <a:gd name="connsiteX2" fmla="*/ 2156647 w 2156647"/>
              <a:gd name="connsiteY2" fmla="*/ 532490 h 1064979"/>
              <a:gd name="connsiteX3" fmla="*/ 1624158 w 2156647"/>
              <a:gd name="connsiteY3" fmla="*/ 1064979 h 1064979"/>
              <a:gd name="connsiteX4" fmla="*/ 4180 w 2156647"/>
              <a:gd name="connsiteY4" fmla="*/ 1061968 h 1064979"/>
              <a:gd name="connsiteX5" fmla="*/ 0 w 2156647"/>
              <a:gd name="connsiteY5" fmla="*/ 0 h 1064979"/>
              <a:gd name="connsiteX0" fmla="*/ 434743 w 2152472"/>
              <a:gd name="connsiteY0" fmla="*/ 0 h 1064979"/>
              <a:gd name="connsiteX1" fmla="*/ 1619983 w 2152472"/>
              <a:gd name="connsiteY1" fmla="*/ 0 h 1064979"/>
              <a:gd name="connsiteX2" fmla="*/ 2152472 w 2152472"/>
              <a:gd name="connsiteY2" fmla="*/ 532490 h 1064979"/>
              <a:gd name="connsiteX3" fmla="*/ 1619983 w 2152472"/>
              <a:gd name="connsiteY3" fmla="*/ 1064979 h 1064979"/>
              <a:gd name="connsiteX4" fmla="*/ 5 w 2152472"/>
              <a:gd name="connsiteY4" fmla="*/ 1061968 h 1064979"/>
              <a:gd name="connsiteX5" fmla="*/ 434743 w 2152472"/>
              <a:gd name="connsiteY5" fmla="*/ 0 h 1064979"/>
              <a:gd name="connsiteX0" fmla="*/ 0 w 1717729"/>
              <a:gd name="connsiteY0" fmla="*/ 0 h 1064979"/>
              <a:gd name="connsiteX1" fmla="*/ 1185240 w 1717729"/>
              <a:gd name="connsiteY1" fmla="*/ 0 h 1064979"/>
              <a:gd name="connsiteX2" fmla="*/ 1717729 w 1717729"/>
              <a:gd name="connsiteY2" fmla="*/ 532490 h 1064979"/>
              <a:gd name="connsiteX3" fmla="*/ 1185240 w 1717729"/>
              <a:gd name="connsiteY3" fmla="*/ 1064979 h 1064979"/>
              <a:gd name="connsiteX4" fmla="*/ 20901 w 1717729"/>
              <a:gd name="connsiteY4" fmla="*/ 1064979 h 1064979"/>
              <a:gd name="connsiteX5" fmla="*/ 0 w 1717729"/>
              <a:gd name="connsiteY5" fmla="*/ 0 h 1064979"/>
              <a:gd name="connsiteX0" fmla="*/ 0 w 1713549"/>
              <a:gd name="connsiteY0" fmla="*/ 0 h 1064979"/>
              <a:gd name="connsiteX1" fmla="*/ 1181060 w 1713549"/>
              <a:gd name="connsiteY1" fmla="*/ 0 h 1064979"/>
              <a:gd name="connsiteX2" fmla="*/ 1713549 w 1713549"/>
              <a:gd name="connsiteY2" fmla="*/ 532490 h 1064979"/>
              <a:gd name="connsiteX3" fmla="*/ 1181060 w 1713549"/>
              <a:gd name="connsiteY3" fmla="*/ 1064979 h 1064979"/>
              <a:gd name="connsiteX4" fmla="*/ 16721 w 1713549"/>
              <a:gd name="connsiteY4" fmla="*/ 1064979 h 1064979"/>
              <a:gd name="connsiteX5" fmla="*/ 0 w 1713549"/>
              <a:gd name="connsiteY5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3549" h="1064979">
                <a:moveTo>
                  <a:pt x="0" y="0"/>
                </a:moveTo>
                <a:lnTo>
                  <a:pt x="1181060" y="0"/>
                </a:lnTo>
                <a:lnTo>
                  <a:pt x="1713549" y="532490"/>
                </a:lnTo>
                <a:lnTo>
                  <a:pt x="1181060" y="1064979"/>
                </a:lnTo>
                <a:lnTo>
                  <a:pt x="16721" y="1064979"/>
                </a:lnTo>
                <a:cubicBezTo>
                  <a:pt x="15328" y="710990"/>
                  <a:pt x="1393" y="353989"/>
                  <a:pt x="0" y="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671" rIns="0" bIns="30671" numCol="1" spcCol="1270" anchor="ctr" anchorCtr="0">
            <a:noAutofit/>
          </a:bodyPr>
          <a:lstStyle/>
          <a:p>
            <a:pPr marL="92075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IDEE</a:t>
            </a:r>
          </a:p>
        </p:txBody>
      </p:sp>
      <p:sp>
        <p:nvSpPr>
          <p:cNvPr id="4" name="Vabakuju 8">
            <a:extLst>
              <a:ext uri="{FF2B5EF4-FFF2-40B4-BE49-F238E27FC236}">
                <a16:creationId xmlns:a16="http://schemas.microsoft.com/office/drawing/2014/main" id="{FC2231EA-C5F7-FF0E-CAE7-3EADFBD01763}"/>
              </a:ext>
            </a:extLst>
          </p:cNvPr>
          <p:cNvSpPr/>
          <p:nvPr/>
        </p:nvSpPr>
        <p:spPr>
          <a:xfrm>
            <a:off x="723941" y="818886"/>
            <a:ext cx="1747326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0382"/>
              <a:gd name="connsiteY0" fmla="*/ 0 h 1064979"/>
              <a:gd name="connsiteX1" fmla="*/ 2129959 w 2560382"/>
              <a:gd name="connsiteY1" fmla="*/ 0 h 1064979"/>
              <a:gd name="connsiteX2" fmla="*/ 2560382 w 2560382"/>
              <a:gd name="connsiteY2" fmla="*/ 527973 h 1064979"/>
              <a:gd name="connsiteX3" fmla="*/ 2129959 w 2560382"/>
              <a:gd name="connsiteY3" fmla="*/ 1064979 h 1064979"/>
              <a:gd name="connsiteX4" fmla="*/ 0 w 2560382"/>
              <a:gd name="connsiteY4" fmla="*/ 1064979 h 1064979"/>
              <a:gd name="connsiteX5" fmla="*/ 415843 w 2560382"/>
              <a:gd name="connsiteY5" fmla="*/ 523456 h 1064979"/>
              <a:gd name="connsiteX6" fmla="*/ 0 w 2560382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7973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  <a:gd name="connsiteX0" fmla="*/ 0 w 2542371"/>
              <a:gd name="connsiteY0" fmla="*/ 0 h 1064979"/>
              <a:gd name="connsiteX1" fmla="*/ 2129959 w 2542371"/>
              <a:gd name="connsiteY1" fmla="*/ 0 h 1064979"/>
              <a:gd name="connsiteX2" fmla="*/ 2542371 w 2542371"/>
              <a:gd name="connsiteY2" fmla="*/ 527973 h 1064979"/>
              <a:gd name="connsiteX3" fmla="*/ 2129959 w 2542371"/>
              <a:gd name="connsiteY3" fmla="*/ 1064979 h 1064979"/>
              <a:gd name="connsiteX4" fmla="*/ 0 w 2542371"/>
              <a:gd name="connsiteY4" fmla="*/ 1064979 h 1064979"/>
              <a:gd name="connsiteX5" fmla="*/ 415843 w 2542371"/>
              <a:gd name="connsiteY5" fmla="*/ 523456 h 1064979"/>
              <a:gd name="connsiteX6" fmla="*/ 0 w 2542371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1198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663" h="1064979">
                <a:moveTo>
                  <a:pt x="0" y="0"/>
                </a:moveTo>
                <a:lnTo>
                  <a:pt x="2129959" y="0"/>
                </a:lnTo>
                <a:lnTo>
                  <a:pt x="2552663" y="521198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OTSUS:</a:t>
            </a:r>
          </a:p>
          <a:p>
            <a:pPr marL="90488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ALGATADA </a:t>
            </a:r>
          </a:p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või mitte</a:t>
            </a:r>
          </a:p>
        </p:txBody>
      </p:sp>
      <p:sp>
        <p:nvSpPr>
          <p:cNvPr id="5" name="Vabakuju 9">
            <a:extLst>
              <a:ext uri="{FF2B5EF4-FFF2-40B4-BE49-F238E27FC236}">
                <a16:creationId xmlns:a16="http://schemas.microsoft.com/office/drawing/2014/main" id="{947EF5E9-7708-C51F-2105-0CE234716E1B}"/>
              </a:ext>
            </a:extLst>
          </p:cNvPr>
          <p:cNvSpPr/>
          <p:nvPr/>
        </p:nvSpPr>
        <p:spPr>
          <a:xfrm>
            <a:off x="2295175" y="818886"/>
            <a:ext cx="1935626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382818 w 2562955"/>
              <a:gd name="connsiteY5" fmla="*/ 523456 h 1064979"/>
              <a:gd name="connsiteX6" fmla="*/ 0 w 2562955"/>
              <a:gd name="connsiteY6" fmla="*/ 0 h 1064979"/>
              <a:gd name="connsiteX0" fmla="*/ 0 w 2516720"/>
              <a:gd name="connsiteY0" fmla="*/ 0 h 1064979"/>
              <a:gd name="connsiteX1" fmla="*/ 2129959 w 2516720"/>
              <a:gd name="connsiteY1" fmla="*/ 0 h 1064979"/>
              <a:gd name="connsiteX2" fmla="*/ 2516720 w 2516720"/>
              <a:gd name="connsiteY2" fmla="*/ 544535 h 1064979"/>
              <a:gd name="connsiteX3" fmla="*/ 2129959 w 2516720"/>
              <a:gd name="connsiteY3" fmla="*/ 1064979 h 1064979"/>
              <a:gd name="connsiteX4" fmla="*/ 0 w 2516720"/>
              <a:gd name="connsiteY4" fmla="*/ 1064979 h 1064979"/>
              <a:gd name="connsiteX5" fmla="*/ 382818 w 2516720"/>
              <a:gd name="connsiteY5" fmla="*/ 523456 h 1064979"/>
              <a:gd name="connsiteX6" fmla="*/ 0 w 2516720"/>
              <a:gd name="connsiteY6" fmla="*/ 0 h 1064979"/>
              <a:gd name="connsiteX0" fmla="*/ 0 w 2516720"/>
              <a:gd name="connsiteY0" fmla="*/ 0 h 1064979"/>
              <a:gd name="connsiteX1" fmla="*/ 2129959 w 2516720"/>
              <a:gd name="connsiteY1" fmla="*/ 0 h 1064979"/>
              <a:gd name="connsiteX2" fmla="*/ 2516720 w 2516720"/>
              <a:gd name="connsiteY2" fmla="*/ 544535 h 1064979"/>
              <a:gd name="connsiteX3" fmla="*/ 2129959 w 2516720"/>
              <a:gd name="connsiteY3" fmla="*/ 1064979 h 1064979"/>
              <a:gd name="connsiteX4" fmla="*/ 0 w 2516720"/>
              <a:gd name="connsiteY4" fmla="*/ 1064979 h 1064979"/>
              <a:gd name="connsiteX5" fmla="*/ 366306 w 2516720"/>
              <a:gd name="connsiteY5" fmla="*/ 523456 h 1064979"/>
              <a:gd name="connsiteX6" fmla="*/ 0 w 2516720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6720" h="1064979">
                <a:moveTo>
                  <a:pt x="0" y="0"/>
                </a:moveTo>
                <a:lnTo>
                  <a:pt x="2129959" y="0"/>
                </a:lnTo>
                <a:lnTo>
                  <a:pt x="2516720" y="544535"/>
                </a:lnTo>
                <a:lnTo>
                  <a:pt x="2129959" y="1064979"/>
                </a:lnTo>
                <a:lnTo>
                  <a:pt x="0" y="1064979"/>
                </a:lnTo>
                <a:lnTo>
                  <a:pt x="366306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FE800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92075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LAHENDUSE</a:t>
            </a:r>
          </a:p>
          <a:p>
            <a:pPr marL="92075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KOOSTAMINE</a:t>
            </a:r>
          </a:p>
        </p:txBody>
      </p:sp>
      <p:sp>
        <p:nvSpPr>
          <p:cNvPr id="6" name="Vabakuju 10">
            <a:extLst>
              <a:ext uri="{FF2B5EF4-FFF2-40B4-BE49-F238E27FC236}">
                <a16:creationId xmlns:a16="http://schemas.microsoft.com/office/drawing/2014/main" id="{8EB45DB5-40A8-E0C2-D148-1CCA6F0ADCA4}"/>
              </a:ext>
            </a:extLst>
          </p:cNvPr>
          <p:cNvSpPr/>
          <p:nvPr/>
        </p:nvSpPr>
        <p:spPr>
          <a:xfrm>
            <a:off x="4042502" y="818886"/>
            <a:ext cx="1759534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955" h="1064979">
                <a:moveTo>
                  <a:pt x="0" y="0"/>
                </a:moveTo>
                <a:lnTo>
                  <a:pt x="2129959" y="0"/>
                </a:lnTo>
                <a:lnTo>
                  <a:pt x="2562955" y="532490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92075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AVALIKUS-TAMINE</a:t>
            </a:r>
          </a:p>
        </p:txBody>
      </p:sp>
      <p:sp>
        <p:nvSpPr>
          <p:cNvPr id="7" name="Vabakuju 11">
            <a:extLst>
              <a:ext uri="{FF2B5EF4-FFF2-40B4-BE49-F238E27FC236}">
                <a16:creationId xmlns:a16="http://schemas.microsoft.com/office/drawing/2014/main" id="{6081950F-5ADD-F178-E521-5BEDD9016B8B}"/>
              </a:ext>
            </a:extLst>
          </p:cNvPr>
          <p:cNvSpPr/>
          <p:nvPr/>
        </p:nvSpPr>
        <p:spPr>
          <a:xfrm>
            <a:off x="5621164" y="818886"/>
            <a:ext cx="1889873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0382"/>
              <a:gd name="connsiteY0" fmla="*/ 0 h 1064979"/>
              <a:gd name="connsiteX1" fmla="*/ 2129959 w 2560382"/>
              <a:gd name="connsiteY1" fmla="*/ 0 h 1064979"/>
              <a:gd name="connsiteX2" fmla="*/ 2560382 w 2560382"/>
              <a:gd name="connsiteY2" fmla="*/ 527973 h 1064979"/>
              <a:gd name="connsiteX3" fmla="*/ 2129959 w 2560382"/>
              <a:gd name="connsiteY3" fmla="*/ 1064979 h 1064979"/>
              <a:gd name="connsiteX4" fmla="*/ 0 w 2560382"/>
              <a:gd name="connsiteY4" fmla="*/ 1064979 h 1064979"/>
              <a:gd name="connsiteX5" fmla="*/ 415843 w 2560382"/>
              <a:gd name="connsiteY5" fmla="*/ 523456 h 1064979"/>
              <a:gd name="connsiteX6" fmla="*/ 0 w 2560382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7973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  <a:gd name="connsiteX0" fmla="*/ 0 w 2542371"/>
              <a:gd name="connsiteY0" fmla="*/ 0 h 1064979"/>
              <a:gd name="connsiteX1" fmla="*/ 2129959 w 2542371"/>
              <a:gd name="connsiteY1" fmla="*/ 0 h 1064979"/>
              <a:gd name="connsiteX2" fmla="*/ 2542371 w 2542371"/>
              <a:gd name="connsiteY2" fmla="*/ 527973 h 1064979"/>
              <a:gd name="connsiteX3" fmla="*/ 2129959 w 2542371"/>
              <a:gd name="connsiteY3" fmla="*/ 1064979 h 1064979"/>
              <a:gd name="connsiteX4" fmla="*/ 0 w 2542371"/>
              <a:gd name="connsiteY4" fmla="*/ 1064979 h 1064979"/>
              <a:gd name="connsiteX5" fmla="*/ 415843 w 2542371"/>
              <a:gd name="connsiteY5" fmla="*/ 523456 h 1064979"/>
              <a:gd name="connsiteX6" fmla="*/ 0 w 2542371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1198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663" h="1064979">
                <a:moveTo>
                  <a:pt x="0" y="0"/>
                </a:moveTo>
                <a:lnTo>
                  <a:pt x="2129959" y="0"/>
                </a:lnTo>
                <a:lnTo>
                  <a:pt x="2552663" y="521198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OTSUS:</a:t>
            </a:r>
          </a:p>
          <a:p>
            <a:pPr marL="173038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KEHTESTADA </a:t>
            </a:r>
          </a:p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või mitte</a:t>
            </a:r>
          </a:p>
        </p:txBody>
      </p:sp>
      <p:sp>
        <p:nvSpPr>
          <p:cNvPr id="9" name="Vabakuju 17">
            <a:extLst>
              <a:ext uri="{FF2B5EF4-FFF2-40B4-BE49-F238E27FC236}">
                <a16:creationId xmlns:a16="http://schemas.microsoft.com/office/drawing/2014/main" id="{F40BFBCF-0D2F-572B-1754-70806C0DF7B7}"/>
              </a:ext>
            </a:extLst>
          </p:cNvPr>
          <p:cNvSpPr/>
          <p:nvPr/>
        </p:nvSpPr>
        <p:spPr>
          <a:xfrm>
            <a:off x="7338546" y="818886"/>
            <a:ext cx="1770728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0382"/>
              <a:gd name="connsiteY0" fmla="*/ 0 h 1064979"/>
              <a:gd name="connsiteX1" fmla="*/ 2129959 w 2560382"/>
              <a:gd name="connsiteY1" fmla="*/ 0 h 1064979"/>
              <a:gd name="connsiteX2" fmla="*/ 2560382 w 2560382"/>
              <a:gd name="connsiteY2" fmla="*/ 527973 h 1064979"/>
              <a:gd name="connsiteX3" fmla="*/ 2129959 w 2560382"/>
              <a:gd name="connsiteY3" fmla="*/ 1064979 h 1064979"/>
              <a:gd name="connsiteX4" fmla="*/ 0 w 2560382"/>
              <a:gd name="connsiteY4" fmla="*/ 1064979 h 1064979"/>
              <a:gd name="connsiteX5" fmla="*/ 415843 w 2560382"/>
              <a:gd name="connsiteY5" fmla="*/ 523456 h 1064979"/>
              <a:gd name="connsiteX6" fmla="*/ 0 w 2560382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7973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  <a:gd name="connsiteX0" fmla="*/ 0 w 2542371"/>
              <a:gd name="connsiteY0" fmla="*/ 0 h 1064979"/>
              <a:gd name="connsiteX1" fmla="*/ 2129959 w 2542371"/>
              <a:gd name="connsiteY1" fmla="*/ 0 h 1064979"/>
              <a:gd name="connsiteX2" fmla="*/ 2542371 w 2542371"/>
              <a:gd name="connsiteY2" fmla="*/ 527973 h 1064979"/>
              <a:gd name="connsiteX3" fmla="*/ 2129959 w 2542371"/>
              <a:gd name="connsiteY3" fmla="*/ 1064979 h 1064979"/>
              <a:gd name="connsiteX4" fmla="*/ 0 w 2542371"/>
              <a:gd name="connsiteY4" fmla="*/ 1064979 h 1064979"/>
              <a:gd name="connsiteX5" fmla="*/ 415843 w 2542371"/>
              <a:gd name="connsiteY5" fmla="*/ 523456 h 1064979"/>
              <a:gd name="connsiteX6" fmla="*/ 0 w 2542371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1198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663" h="1064979">
                <a:moveTo>
                  <a:pt x="0" y="0"/>
                </a:moveTo>
                <a:lnTo>
                  <a:pt x="2129959" y="0"/>
                </a:lnTo>
                <a:lnTo>
                  <a:pt x="2552663" y="521198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ELLU-</a:t>
            </a:r>
          </a:p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VIIMINE</a:t>
            </a:r>
          </a:p>
        </p:txBody>
      </p:sp>
      <p:grpSp>
        <p:nvGrpSpPr>
          <p:cNvPr id="16" name="Rühm 15">
            <a:extLst>
              <a:ext uri="{FF2B5EF4-FFF2-40B4-BE49-F238E27FC236}">
                <a16:creationId xmlns:a16="http://schemas.microsoft.com/office/drawing/2014/main" id="{1DF63CFA-D79C-988F-7395-62A592B7309C}"/>
              </a:ext>
            </a:extLst>
          </p:cNvPr>
          <p:cNvGrpSpPr/>
          <p:nvPr/>
        </p:nvGrpSpPr>
        <p:grpSpPr>
          <a:xfrm>
            <a:off x="1782501" y="1951316"/>
            <a:ext cx="4019535" cy="1000228"/>
            <a:chOff x="4572000" y="3913668"/>
            <a:chExt cx="4154519" cy="1188218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1482779-811E-8298-F6AC-1C87DFF259BB}"/>
                </a:ext>
              </a:extLst>
            </p:cNvPr>
            <p:cNvSpPr txBox="1"/>
            <p:nvPr/>
          </p:nvSpPr>
          <p:spPr>
            <a:xfrm>
              <a:off x="4947920" y="3913668"/>
              <a:ext cx="3380583" cy="1133429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avalik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arvamus</a:t>
              </a:r>
            </a:p>
          </p:txBody>
        </p:sp>
        <p:sp>
          <p:nvSpPr>
            <p:cNvPr id="18" name="Ümarnurkne ristkülik 20">
              <a:extLst>
                <a:ext uri="{FF2B5EF4-FFF2-40B4-BE49-F238E27FC236}">
                  <a16:creationId xmlns:a16="http://schemas.microsoft.com/office/drawing/2014/main" id="{ABE3DC88-EAE5-1AF7-F76F-B6324EF3BA35}"/>
                </a:ext>
              </a:extLst>
            </p:cNvPr>
            <p:cNvSpPr/>
            <p:nvPr/>
          </p:nvSpPr>
          <p:spPr>
            <a:xfrm>
              <a:off x="4572000" y="3925244"/>
              <a:ext cx="4154519" cy="1176642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B4DBC19-3A82-100A-3242-992E14F0AD01}"/>
              </a:ext>
            </a:extLst>
          </p:cNvPr>
          <p:cNvSpPr txBox="1"/>
          <p:nvPr/>
        </p:nvSpPr>
        <p:spPr>
          <a:xfrm>
            <a:off x="208591" y="3225494"/>
            <a:ext cx="2086584" cy="1831784"/>
          </a:xfrm>
          <a:prstGeom prst="rect">
            <a:avLst/>
          </a:prstGeom>
          <a:noFill/>
          <a:ln w="38100" cap="rnd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maaomanik</a:t>
            </a:r>
          </a:p>
          <a:p>
            <a:pPr marL="0" marR="0" lvl="0" indent="0" algn="l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arendaja</a:t>
            </a:r>
          </a:p>
          <a:p>
            <a:pPr marL="0" marR="0" lvl="0" indent="0" algn="l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vajadus</a:t>
            </a:r>
          </a:p>
          <a:p>
            <a:pPr marL="0" marR="0" lvl="0" indent="0" algn="l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planeerija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7E07448D-4DA1-6154-690A-1BF9C1399235}"/>
              </a:ext>
            </a:extLst>
          </p:cNvPr>
          <p:cNvSpPr/>
          <p:nvPr/>
        </p:nvSpPr>
        <p:spPr>
          <a:xfrm>
            <a:off x="321474" y="1861849"/>
            <a:ext cx="1226670" cy="1226670"/>
          </a:xfrm>
          <a:prstGeom prst="ellipse">
            <a:avLst/>
          </a:prstGeom>
          <a:noFill/>
          <a:ln w="7302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KOV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D87D2C8-CFC3-D1D4-3149-04F10AF4306C}"/>
              </a:ext>
            </a:extLst>
          </p:cNvPr>
          <p:cNvSpPr txBox="1"/>
          <p:nvPr/>
        </p:nvSpPr>
        <p:spPr>
          <a:xfrm>
            <a:off x="6015015" y="1930956"/>
            <a:ext cx="3128985" cy="193899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Koos avaliku aruteluga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avalikkusel kokku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neljal korral võimalik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detailplaneeringu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koostamisel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osaleda.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70C85E-3132-25C5-E6FA-98856BB83337}"/>
              </a:ext>
            </a:extLst>
          </p:cNvPr>
          <p:cNvSpPr txBox="1"/>
          <p:nvPr/>
        </p:nvSpPr>
        <p:spPr>
          <a:xfrm>
            <a:off x="2295175" y="3448888"/>
            <a:ext cx="6640234" cy="95410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DETAILPLANEERING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ÜHISKONDLIK KOKKULEPE</a:t>
            </a:r>
          </a:p>
        </p:txBody>
      </p:sp>
    </p:spTree>
    <p:extLst>
      <p:ext uri="{BB962C8B-B14F-4D97-AF65-F5344CB8AC3E}">
        <p14:creationId xmlns:p14="http://schemas.microsoft.com/office/powerpoint/2010/main" val="32886025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BBC38D-B7D3-DA2E-3B1A-5C7F5547A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lt 10">
            <a:extLst>
              <a:ext uri="{FF2B5EF4-FFF2-40B4-BE49-F238E27FC236}">
                <a16:creationId xmlns:a16="http://schemas.microsoft.com/office/drawing/2014/main" id="{A1F8BB93-1803-1C38-B133-97774F7BA3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3191" y="3099064"/>
            <a:ext cx="2484458" cy="20398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4B96E7-93E6-3FF4-938F-ED0E99268584}"/>
              </a:ext>
            </a:extLst>
          </p:cNvPr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Kuidas ruumiotsus sünnib?</a:t>
            </a:r>
          </a:p>
        </p:txBody>
      </p:sp>
      <p:sp>
        <p:nvSpPr>
          <p:cNvPr id="3" name="Vabakuju 6">
            <a:extLst>
              <a:ext uri="{FF2B5EF4-FFF2-40B4-BE49-F238E27FC236}">
                <a16:creationId xmlns:a16="http://schemas.microsoft.com/office/drawing/2014/main" id="{61AC0727-7071-9BE1-0D77-0032C2F1D723}"/>
              </a:ext>
            </a:extLst>
          </p:cNvPr>
          <p:cNvSpPr/>
          <p:nvPr/>
        </p:nvSpPr>
        <p:spPr>
          <a:xfrm>
            <a:off x="0" y="818887"/>
            <a:ext cx="904812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0 w 2662448"/>
              <a:gd name="connsiteY5" fmla="*/ 0 h 1064979"/>
              <a:gd name="connsiteX0" fmla="*/ 505801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05801 w 2662448"/>
              <a:gd name="connsiteY5" fmla="*/ 0 h 1064979"/>
              <a:gd name="connsiteX0" fmla="*/ 0 w 2156647"/>
              <a:gd name="connsiteY0" fmla="*/ 0 h 1064979"/>
              <a:gd name="connsiteX1" fmla="*/ 1624158 w 2156647"/>
              <a:gd name="connsiteY1" fmla="*/ 0 h 1064979"/>
              <a:gd name="connsiteX2" fmla="*/ 2156647 w 2156647"/>
              <a:gd name="connsiteY2" fmla="*/ 532490 h 1064979"/>
              <a:gd name="connsiteX3" fmla="*/ 1624158 w 2156647"/>
              <a:gd name="connsiteY3" fmla="*/ 1064979 h 1064979"/>
              <a:gd name="connsiteX4" fmla="*/ 4180 w 2156647"/>
              <a:gd name="connsiteY4" fmla="*/ 1061968 h 1064979"/>
              <a:gd name="connsiteX5" fmla="*/ 0 w 2156647"/>
              <a:gd name="connsiteY5" fmla="*/ 0 h 1064979"/>
              <a:gd name="connsiteX0" fmla="*/ 434743 w 2152472"/>
              <a:gd name="connsiteY0" fmla="*/ 0 h 1064979"/>
              <a:gd name="connsiteX1" fmla="*/ 1619983 w 2152472"/>
              <a:gd name="connsiteY1" fmla="*/ 0 h 1064979"/>
              <a:gd name="connsiteX2" fmla="*/ 2152472 w 2152472"/>
              <a:gd name="connsiteY2" fmla="*/ 532490 h 1064979"/>
              <a:gd name="connsiteX3" fmla="*/ 1619983 w 2152472"/>
              <a:gd name="connsiteY3" fmla="*/ 1064979 h 1064979"/>
              <a:gd name="connsiteX4" fmla="*/ 5 w 2152472"/>
              <a:gd name="connsiteY4" fmla="*/ 1061968 h 1064979"/>
              <a:gd name="connsiteX5" fmla="*/ 434743 w 2152472"/>
              <a:gd name="connsiteY5" fmla="*/ 0 h 1064979"/>
              <a:gd name="connsiteX0" fmla="*/ 0 w 1717729"/>
              <a:gd name="connsiteY0" fmla="*/ 0 h 1064979"/>
              <a:gd name="connsiteX1" fmla="*/ 1185240 w 1717729"/>
              <a:gd name="connsiteY1" fmla="*/ 0 h 1064979"/>
              <a:gd name="connsiteX2" fmla="*/ 1717729 w 1717729"/>
              <a:gd name="connsiteY2" fmla="*/ 532490 h 1064979"/>
              <a:gd name="connsiteX3" fmla="*/ 1185240 w 1717729"/>
              <a:gd name="connsiteY3" fmla="*/ 1064979 h 1064979"/>
              <a:gd name="connsiteX4" fmla="*/ 20901 w 1717729"/>
              <a:gd name="connsiteY4" fmla="*/ 1064979 h 1064979"/>
              <a:gd name="connsiteX5" fmla="*/ 0 w 1717729"/>
              <a:gd name="connsiteY5" fmla="*/ 0 h 1064979"/>
              <a:gd name="connsiteX0" fmla="*/ 0 w 1713549"/>
              <a:gd name="connsiteY0" fmla="*/ 0 h 1064979"/>
              <a:gd name="connsiteX1" fmla="*/ 1181060 w 1713549"/>
              <a:gd name="connsiteY1" fmla="*/ 0 h 1064979"/>
              <a:gd name="connsiteX2" fmla="*/ 1713549 w 1713549"/>
              <a:gd name="connsiteY2" fmla="*/ 532490 h 1064979"/>
              <a:gd name="connsiteX3" fmla="*/ 1181060 w 1713549"/>
              <a:gd name="connsiteY3" fmla="*/ 1064979 h 1064979"/>
              <a:gd name="connsiteX4" fmla="*/ 16721 w 1713549"/>
              <a:gd name="connsiteY4" fmla="*/ 1064979 h 1064979"/>
              <a:gd name="connsiteX5" fmla="*/ 0 w 1713549"/>
              <a:gd name="connsiteY5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3549" h="1064979">
                <a:moveTo>
                  <a:pt x="0" y="0"/>
                </a:moveTo>
                <a:lnTo>
                  <a:pt x="1181060" y="0"/>
                </a:lnTo>
                <a:lnTo>
                  <a:pt x="1713549" y="532490"/>
                </a:lnTo>
                <a:lnTo>
                  <a:pt x="1181060" y="1064979"/>
                </a:lnTo>
                <a:lnTo>
                  <a:pt x="16721" y="1064979"/>
                </a:lnTo>
                <a:cubicBezTo>
                  <a:pt x="15328" y="710990"/>
                  <a:pt x="1393" y="353989"/>
                  <a:pt x="0" y="0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30671" rIns="0" bIns="30671" numCol="1" spcCol="1270" anchor="ctr" anchorCtr="0">
            <a:noAutofit/>
          </a:bodyPr>
          <a:lstStyle/>
          <a:p>
            <a:pPr marL="92075" marR="0" lvl="0" indent="0" algn="l" defTabSz="10223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IDEE</a:t>
            </a:r>
          </a:p>
        </p:txBody>
      </p:sp>
      <p:sp>
        <p:nvSpPr>
          <p:cNvPr id="4" name="Vabakuju 8">
            <a:extLst>
              <a:ext uri="{FF2B5EF4-FFF2-40B4-BE49-F238E27FC236}">
                <a16:creationId xmlns:a16="http://schemas.microsoft.com/office/drawing/2014/main" id="{330FF83E-D9A8-EDFC-55EA-D3A0975CD45D}"/>
              </a:ext>
            </a:extLst>
          </p:cNvPr>
          <p:cNvSpPr/>
          <p:nvPr/>
        </p:nvSpPr>
        <p:spPr>
          <a:xfrm>
            <a:off x="723941" y="818886"/>
            <a:ext cx="1747326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0382"/>
              <a:gd name="connsiteY0" fmla="*/ 0 h 1064979"/>
              <a:gd name="connsiteX1" fmla="*/ 2129959 w 2560382"/>
              <a:gd name="connsiteY1" fmla="*/ 0 h 1064979"/>
              <a:gd name="connsiteX2" fmla="*/ 2560382 w 2560382"/>
              <a:gd name="connsiteY2" fmla="*/ 527973 h 1064979"/>
              <a:gd name="connsiteX3" fmla="*/ 2129959 w 2560382"/>
              <a:gd name="connsiteY3" fmla="*/ 1064979 h 1064979"/>
              <a:gd name="connsiteX4" fmla="*/ 0 w 2560382"/>
              <a:gd name="connsiteY4" fmla="*/ 1064979 h 1064979"/>
              <a:gd name="connsiteX5" fmla="*/ 415843 w 2560382"/>
              <a:gd name="connsiteY5" fmla="*/ 523456 h 1064979"/>
              <a:gd name="connsiteX6" fmla="*/ 0 w 2560382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7973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  <a:gd name="connsiteX0" fmla="*/ 0 w 2542371"/>
              <a:gd name="connsiteY0" fmla="*/ 0 h 1064979"/>
              <a:gd name="connsiteX1" fmla="*/ 2129959 w 2542371"/>
              <a:gd name="connsiteY1" fmla="*/ 0 h 1064979"/>
              <a:gd name="connsiteX2" fmla="*/ 2542371 w 2542371"/>
              <a:gd name="connsiteY2" fmla="*/ 527973 h 1064979"/>
              <a:gd name="connsiteX3" fmla="*/ 2129959 w 2542371"/>
              <a:gd name="connsiteY3" fmla="*/ 1064979 h 1064979"/>
              <a:gd name="connsiteX4" fmla="*/ 0 w 2542371"/>
              <a:gd name="connsiteY4" fmla="*/ 1064979 h 1064979"/>
              <a:gd name="connsiteX5" fmla="*/ 415843 w 2542371"/>
              <a:gd name="connsiteY5" fmla="*/ 523456 h 1064979"/>
              <a:gd name="connsiteX6" fmla="*/ 0 w 2542371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1198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663" h="1064979">
                <a:moveTo>
                  <a:pt x="0" y="0"/>
                </a:moveTo>
                <a:lnTo>
                  <a:pt x="2129959" y="0"/>
                </a:lnTo>
                <a:lnTo>
                  <a:pt x="2552663" y="521198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OTSUS:</a:t>
            </a:r>
          </a:p>
          <a:p>
            <a:pPr marL="90488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ALGATADA </a:t>
            </a:r>
          </a:p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või mitte</a:t>
            </a:r>
          </a:p>
        </p:txBody>
      </p:sp>
      <p:sp>
        <p:nvSpPr>
          <p:cNvPr id="5" name="Vabakuju 9">
            <a:extLst>
              <a:ext uri="{FF2B5EF4-FFF2-40B4-BE49-F238E27FC236}">
                <a16:creationId xmlns:a16="http://schemas.microsoft.com/office/drawing/2014/main" id="{84DA2672-3557-921E-47C3-DF535D47CF3C}"/>
              </a:ext>
            </a:extLst>
          </p:cNvPr>
          <p:cNvSpPr/>
          <p:nvPr/>
        </p:nvSpPr>
        <p:spPr>
          <a:xfrm>
            <a:off x="2295175" y="818886"/>
            <a:ext cx="1935626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382818 w 2562955"/>
              <a:gd name="connsiteY5" fmla="*/ 523456 h 1064979"/>
              <a:gd name="connsiteX6" fmla="*/ 0 w 2562955"/>
              <a:gd name="connsiteY6" fmla="*/ 0 h 1064979"/>
              <a:gd name="connsiteX0" fmla="*/ 0 w 2516720"/>
              <a:gd name="connsiteY0" fmla="*/ 0 h 1064979"/>
              <a:gd name="connsiteX1" fmla="*/ 2129959 w 2516720"/>
              <a:gd name="connsiteY1" fmla="*/ 0 h 1064979"/>
              <a:gd name="connsiteX2" fmla="*/ 2516720 w 2516720"/>
              <a:gd name="connsiteY2" fmla="*/ 544535 h 1064979"/>
              <a:gd name="connsiteX3" fmla="*/ 2129959 w 2516720"/>
              <a:gd name="connsiteY3" fmla="*/ 1064979 h 1064979"/>
              <a:gd name="connsiteX4" fmla="*/ 0 w 2516720"/>
              <a:gd name="connsiteY4" fmla="*/ 1064979 h 1064979"/>
              <a:gd name="connsiteX5" fmla="*/ 382818 w 2516720"/>
              <a:gd name="connsiteY5" fmla="*/ 523456 h 1064979"/>
              <a:gd name="connsiteX6" fmla="*/ 0 w 2516720"/>
              <a:gd name="connsiteY6" fmla="*/ 0 h 1064979"/>
              <a:gd name="connsiteX0" fmla="*/ 0 w 2516720"/>
              <a:gd name="connsiteY0" fmla="*/ 0 h 1064979"/>
              <a:gd name="connsiteX1" fmla="*/ 2129959 w 2516720"/>
              <a:gd name="connsiteY1" fmla="*/ 0 h 1064979"/>
              <a:gd name="connsiteX2" fmla="*/ 2516720 w 2516720"/>
              <a:gd name="connsiteY2" fmla="*/ 544535 h 1064979"/>
              <a:gd name="connsiteX3" fmla="*/ 2129959 w 2516720"/>
              <a:gd name="connsiteY3" fmla="*/ 1064979 h 1064979"/>
              <a:gd name="connsiteX4" fmla="*/ 0 w 2516720"/>
              <a:gd name="connsiteY4" fmla="*/ 1064979 h 1064979"/>
              <a:gd name="connsiteX5" fmla="*/ 366306 w 2516720"/>
              <a:gd name="connsiteY5" fmla="*/ 523456 h 1064979"/>
              <a:gd name="connsiteX6" fmla="*/ 0 w 2516720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16720" h="1064979">
                <a:moveTo>
                  <a:pt x="0" y="0"/>
                </a:moveTo>
                <a:lnTo>
                  <a:pt x="2129959" y="0"/>
                </a:lnTo>
                <a:lnTo>
                  <a:pt x="2516720" y="544535"/>
                </a:lnTo>
                <a:lnTo>
                  <a:pt x="2129959" y="1064979"/>
                </a:lnTo>
                <a:lnTo>
                  <a:pt x="0" y="1064979"/>
                </a:lnTo>
                <a:lnTo>
                  <a:pt x="366306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FE800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92075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LAHENDUSE</a:t>
            </a:r>
          </a:p>
          <a:p>
            <a:pPr marL="92075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KOOSTAMINE</a:t>
            </a:r>
          </a:p>
        </p:txBody>
      </p:sp>
      <p:sp>
        <p:nvSpPr>
          <p:cNvPr id="6" name="Vabakuju 10">
            <a:extLst>
              <a:ext uri="{FF2B5EF4-FFF2-40B4-BE49-F238E27FC236}">
                <a16:creationId xmlns:a16="http://schemas.microsoft.com/office/drawing/2014/main" id="{0B977FF8-03CE-3A6A-F4E2-265F787E868F}"/>
              </a:ext>
            </a:extLst>
          </p:cNvPr>
          <p:cNvSpPr/>
          <p:nvPr/>
        </p:nvSpPr>
        <p:spPr>
          <a:xfrm>
            <a:off x="4042502" y="818886"/>
            <a:ext cx="1759534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62955" h="1064979">
                <a:moveTo>
                  <a:pt x="0" y="0"/>
                </a:moveTo>
                <a:lnTo>
                  <a:pt x="2129959" y="0"/>
                </a:lnTo>
                <a:lnTo>
                  <a:pt x="2562955" y="532490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92D05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92075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AVALIKUS-TAMINE</a:t>
            </a:r>
          </a:p>
        </p:txBody>
      </p:sp>
      <p:sp>
        <p:nvSpPr>
          <p:cNvPr id="7" name="Vabakuju 11">
            <a:extLst>
              <a:ext uri="{FF2B5EF4-FFF2-40B4-BE49-F238E27FC236}">
                <a16:creationId xmlns:a16="http://schemas.microsoft.com/office/drawing/2014/main" id="{8E006139-4ABD-3AB4-ABB3-F9F80525A894}"/>
              </a:ext>
            </a:extLst>
          </p:cNvPr>
          <p:cNvSpPr/>
          <p:nvPr/>
        </p:nvSpPr>
        <p:spPr>
          <a:xfrm>
            <a:off x="5621164" y="818886"/>
            <a:ext cx="1889873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0382"/>
              <a:gd name="connsiteY0" fmla="*/ 0 h 1064979"/>
              <a:gd name="connsiteX1" fmla="*/ 2129959 w 2560382"/>
              <a:gd name="connsiteY1" fmla="*/ 0 h 1064979"/>
              <a:gd name="connsiteX2" fmla="*/ 2560382 w 2560382"/>
              <a:gd name="connsiteY2" fmla="*/ 527973 h 1064979"/>
              <a:gd name="connsiteX3" fmla="*/ 2129959 w 2560382"/>
              <a:gd name="connsiteY3" fmla="*/ 1064979 h 1064979"/>
              <a:gd name="connsiteX4" fmla="*/ 0 w 2560382"/>
              <a:gd name="connsiteY4" fmla="*/ 1064979 h 1064979"/>
              <a:gd name="connsiteX5" fmla="*/ 415843 w 2560382"/>
              <a:gd name="connsiteY5" fmla="*/ 523456 h 1064979"/>
              <a:gd name="connsiteX6" fmla="*/ 0 w 2560382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7973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  <a:gd name="connsiteX0" fmla="*/ 0 w 2542371"/>
              <a:gd name="connsiteY0" fmla="*/ 0 h 1064979"/>
              <a:gd name="connsiteX1" fmla="*/ 2129959 w 2542371"/>
              <a:gd name="connsiteY1" fmla="*/ 0 h 1064979"/>
              <a:gd name="connsiteX2" fmla="*/ 2542371 w 2542371"/>
              <a:gd name="connsiteY2" fmla="*/ 527973 h 1064979"/>
              <a:gd name="connsiteX3" fmla="*/ 2129959 w 2542371"/>
              <a:gd name="connsiteY3" fmla="*/ 1064979 h 1064979"/>
              <a:gd name="connsiteX4" fmla="*/ 0 w 2542371"/>
              <a:gd name="connsiteY4" fmla="*/ 1064979 h 1064979"/>
              <a:gd name="connsiteX5" fmla="*/ 415843 w 2542371"/>
              <a:gd name="connsiteY5" fmla="*/ 523456 h 1064979"/>
              <a:gd name="connsiteX6" fmla="*/ 0 w 2542371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1198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663" h="1064979">
                <a:moveTo>
                  <a:pt x="0" y="0"/>
                </a:moveTo>
                <a:lnTo>
                  <a:pt x="2129959" y="0"/>
                </a:lnTo>
                <a:lnTo>
                  <a:pt x="2552663" y="521198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OTSUS:</a:t>
            </a:r>
          </a:p>
          <a:p>
            <a:pPr marL="173038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KEHTESTADA </a:t>
            </a:r>
          </a:p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või mitte</a:t>
            </a:r>
          </a:p>
        </p:txBody>
      </p:sp>
      <p:sp>
        <p:nvSpPr>
          <p:cNvPr id="9" name="Vabakuju 17">
            <a:extLst>
              <a:ext uri="{FF2B5EF4-FFF2-40B4-BE49-F238E27FC236}">
                <a16:creationId xmlns:a16="http://schemas.microsoft.com/office/drawing/2014/main" id="{E8B77729-9F75-BAC1-653C-BE1AAF792A72}"/>
              </a:ext>
            </a:extLst>
          </p:cNvPr>
          <p:cNvSpPr/>
          <p:nvPr/>
        </p:nvSpPr>
        <p:spPr>
          <a:xfrm>
            <a:off x="7338546" y="818886"/>
            <a:ext cx="1770728" cy="898319"/>
          </a:xfrm>
          <a:custGeom>
            <a:avLst/>
            <a:gdLst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532490 w 2662448"/>
              <a:gd name="connsiteY5" fmla="*/ 532490 h 1064979"/>
              <a:gd name="connsiteX6" fmla="*/ 0 w 2662448"/>
              <a:gd name="connsiteY6" fmla="*/ 0 h 1064979"/>
              <a:gd name="connsiteX0" fmla="*/ 0 w 2662448"/>
              <a:gd name="connsiteY0" fmla="*/ 0 h 1064979"/>
              <a:gd name="connsiteX1" fmla="*/ 2129959 w 2662448"/>
              <a:gd name="connsiteY1" fmla="*/ 0 h 1064979"/>
              <a:gd name="connsiteX2" fmla="*/ 2662448 w 2662448"/>
              <a:gd name="connsiteY2" fmla="*/ 532490 h 1064979"/>
              <a:gd name="connsiteX3" fmla="*/ 2129959 w 2662448"/>
              <a:gd name="connsiteY3" fmla="*/ 1064979 h 1064979"/>
              <a:gd name="connsiteX4" fmla="*/ 0 w 2662448"/>
              <a:gd name="connsiteY4" fmla="*/ 1064979 h 1064979"/>
              <a:gd name="connsiteX5" fmla="*/ 415843 w 2662448"/>
              <a:gd name="connsiteY5" fmla="*/ 523456 h 1064979"/>
              <a:gd name="connsiteX6" fmla="*/ 0 w 2662448"/>
              <a:gd name="connsiteY6" fmla="*/ 0 h 1064979"/>
              <a:gd name="connsiteX0" fmla="*/ 0 w 2562955"/>
              <a:gd name="connsiteY0" fmla="*/ 0 h 1064979"/>
              <a:gd name="connsiteX1" fmla="*/ 2129959 w 2562955"/>
              <a:gd name="connsiteY1" fmla="*/ 0 h 1064979"/>
              <a:gd name="connsiteX2" fmla="*/ 2562955 w 2562955"/>
              <a:gd name="connsiteY2" fmla="*/ 532490 h 1064979"/>
              <a:gd name="connsiteX3" fmla="*/ 2129959 w 2562955"/>
              <a:gd name="connsiteY3" fmla="*/ 1064979 h 1064979"/>
              <a:gd name="connsiteX4" fmla="*/ 0 w 2562955"/>
              <a:gd name="connsiteY4" fmla="*/ 1064979 h 1064979"/>
              <a:gd name="connsiteX5" fmla="*/ 415843 w 2562955"/>
              <a:gd name="connsiteY5" fmla="*/ 523456 h 1064979"/>
              <a:gd name="connsiteX6" fmla="*/ 0 w 2562955"/>
              <a:gd name="connsiteY6" fmla="*/ 0 h 1064979"/>
              <a:gd name="connsiteX0" fmla="*/ 0 w 2560382"/>
              <a:gd name="connsiteY0" fmla="*/ 0 h 1064979"/>
              <a:gd name="connsiteX1" fmla="*/ 2129959 w 2560382"/>
              <a:gd name="connsiteY1" fmla="*/ 0 h 1064979"/>
              <a:gd name="connsiteX2" fmla="*/ 2560382 w 2560382"/>
              <a:gd name="connsiteY2" fmla="*/ 527973 h 1064979"/>
              <a:gd name="connsiteX3" fmla="*/ 2129959 w 2560382"/>
              <a:gd name="connsiteY3" fmla="*/ 1064979 h 1064979"/>
              <a:gd name="connsiteX4" fmla="*/ 0 w 2560382"/>
              <a:gd name="connsiteY4" fmla="*/ 1064979 h 1064979"/>
              <a:gd name="connsiteX5" fmla="*/ 415843 w 2560382"/>
              <a:gd name="connsiteY5" fmla="*/ 523456 h 1064979"/>
              <a:gd name="connsiteX6" fmla="*/ 0 w 2560382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7973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  <a:gd name="connsiteX0" fmla="*/ 0 w 2542371"/>
              <a:gd name="connsiteY0" fmla="*/ 0 h 1064979"/>
              <a:gd name="connsiteX1" fmla="*/ 2129959 w 2542371"/>
              <a:gd name="connsiteY1" fmla="*/ 0 h 1064979"/>
              <a:gd name="connsiteX2" fmla="*/ 2542371 w 2542371"/>
              <a:gd name="connsiteY2" fmla="*/ 527973 h 1064979"/>
              <a:gd name="connsiteX3" fmla="*/ 2129959 w 2542371"/>
              <a:gd name="connsiteY3" fmla="*/ 1064979 h 1064979"/>
              <a:gd name="connsiteX4" fmla="*/ 0 w 2542371"/>
              <a:gd name="connsiteY4" fmla="*/ 1064979 h 1064979"/>
              <a:gd name="connsiteX5" fmla="*/ 415843 w 2542371"/>
              <a:gd name="connsiteY5" fmla="*/ 523456 h 1064979"/>
              <a:gd name="connsiteX6" fmla="*/ 0 w 2542371"/>
              <a:gd name="connsiteY6" fmla="*/ 0 h 1064979"/>
              <a:gd name="connsiteX0" fmla="*/ 0 w 2552663"/>
              <a:gd name="connsiteY0" fmla="*/ 0 h 1064979"/>
              <a:gd name="connsiteX1" fmla="*/ 2129959 w 2552663"/>
              <a:gd name="connsiteY1" fmla="*/ 0 h 1064979"/>
              <a:gd name="connsiteX2" fmla="*/ 2552663 w 2552663"/>
              <a:gd name="connsiteY2" fmla="*/ 521198 h 1064979"/>
              <a:gd name="connsiteX3" fmla="*/ 2129959 w 2552663"/>
              <a:gd name="connsiteY3" fmla="*/ 1064979 h 1064979"/>
              <a:gd name="connsiteX4" fmla="*/ 0 w 2552663"/>
              <a:gd name="connsiteY4" fmla="*/ 1064979 h 1064979"/>
              <a:gd name="connsiteX5" fmla="*/ 415843 w 2552663"/>
              <a:gd name="connsiteY5" fmla="*/ 523456 h 1064979"/>
              <a:gd name="connsiteX6" fmla="*/ 0 w 2552663"/>
              <a:gd name="connsiteY6" fmla="*/ 0 h 1064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2663" h="1064979">
                <a:moveTo>
                  <a:pt x="0" y="0"/>
                </a:moveTo>
                <a:lnTo>
                  <a:pt x="2129959" y="0"/>
                </a:lnTo>
                <a:lnTo>
                  <a:pt x="2552663" y="521198"/>
                </a:lnTo>
                <a:lnTo>
                  <a:pt x="2129959" y="1064979"/>
                </a:lnTo>
                <a:lnTo>
                  <a:pt x="0" y="1064979"/>
                </a:lnTo>
                <a:lnTo>
                  <a:pt x="415843" y="523456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4000" tIns="30671" rIns="144000" bIns="30671" numCol="1" spcCol="1270" anchor="ctr" anchorCtr="0">
            <a:noAutofit/>
          </a:bodyPr>
          <a:lstStyle/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ELLU-</a:t>
            </a:r>
          </a:p>
          <a:p>
            <a:pPr marL="0" marR="0" lvl="0" indent="0" algn="ctr" defTabSz="102235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VIIMINE</a:t>
            </a:r>
          </a:p>
        </p:txBody>
      </p:sp>
      <p:grpSp>
        <p:nvGrpSpPr>
          <p:cNvPr id="16" name="Rühm 15">
            <a:extLst>
              <a:ext uri="{FF2B5EF4-FFF2-40B4-BE49-F238E27FC236}">
                <a16:creationId xmlns:a16="http://schemas.microsoft.com/office/drawing/2014/main" id="{5931DC52-D20E-7947-5D69-1271DEC6CA17}"/>
              </a:ext>
            </a:extLst>
          </p:cNvPr>
          <p:cNvGrpSpPr/>
          <p:nvPr/>
        </p:nvGrpSpPr>
        <p:grpSpPr>
          <a:xfrm>
            <a:off x="269463" y="1930956"/>
            <a:ext cx="2302628" cy="954105"/>
            <a:chOff x="3963114" y="3897466"/>
            <a:chExt cx="4154519" cy="118821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A0572E0-3814-6F3B-7E25-6CB0B1D9886D}"/>
                </a:ext>
              </a:extLst>
            </p:cNvPr>
            <p:cNvSpPr txBox="1"/>
            <p:nvPr/>
          </p:nvSpPr>
          <p:spPr>
            <a:xfrm>
              <a:off x="4339033" y="3897466"/>
              <a:ext cx="3380584" cy="1133428"/>
            </a:xfrm>
            <a:prstGeom prst="rect">
              <a:avLst/>
            </a:prstGeom>
            <a:solidFill>
              <a:schemeClr val="bg1">
                <a:alpha val="0"/>
              </a:scheme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avalik </a:t>
              </a:r>
            </a:p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t-EE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92D05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arvamus</a:t>
              </a:r>
            </a:p>
          </p:txBody>
        </p:sp>
        <p:sp>
          <p:nvSpPr>
            <p:cNvPr id="18" name="Ümarnurkne ristkülik 20">
              <a:extLst>
                <a:ext uri="{FF2B5EF4-FFF2-40B4-BE49-F238E27FC236}">
                  <a16:creationId xmlns:a16="http://schemas.microsoft.com/office/drawing/2014/main" id="{30540F1E-F465-855C-8F37-FB518DE78DE4}"/>
                </a:ext>
              </a:extLst>
            </p:cNvPr>
            <p:cNvSpPr/>
            <p:nvPr/>
          </p:nvSpPr>
          <p:spPr>
            <a:xfrm>
              <a:off x="3963114" y="3909039"/>
              <a:ext cx="4154519" cy="1176642"/>
            </a:xfrm>
            <a:prstGeom prst="roundRect">
              <a:avLst/>
            </a:prstGeom>
            <a:noFill/>
            <a:ln w="38100">
              <a:solidFill>
                <a:srgbClr val="92D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t-EE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4040CB7C-CE38-F056-D6A5-D2CF60771805}"/>
              </a:ext>
            </a:extLst>
          </p:cNvPr>
          <p:cNvSpPr txBox="1"/>
          <p:nvPr/>
        </p:nvSpPr>
        <p:spPr>
          <a:xfrm>
            <a:off x="2572091" y="3890256"/>
            <a:ext cx="3723414" cy="1139286"/>
          </a:xfrm>
          <a:prstGeom prst="rect">
            <a:avLst/>
          </a:prstGeom>
          <a:noFill/>
          <a:ln w="38100" cap="rnd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maaomanik</a:t>
            </a:r>
          </a:p>
          <a:p>
            <a:pPr marL="0" marR="0" lvl="0" indent="0" algn="l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arendaja</a:t>
            </a:r>
          </a:p>
          <a:p>
            <a:pPr marL="0" marR="0" lvl="0" indent="0" algn="l" defTabSz="685800" rtl="0" eaLnBrk="1" fontAlgn="auto" latinLnBrk="0" hangingPunct="1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vajadus         planeerija</a:t>
            </a:r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9724103D-E460-2298-E0B6-08888EBBC702}"/>
              </a:ext>
            </a:extLst>
          </p:cNvPr>
          <p:cNvSpPr/>
          <p:nvPr/>
        </p:nvSpPr>
        <p:spPr>
          <a:xfrm>
            <a:off x="6875590" y="3676506"/>
            <a:ext cx="1226670" cy="1226670"/>
          </a:xfrm>
          <a:prstGeom prst="ellipse">
            <a:avLst/>
          </a:prstGeom>
          <a:noFill/>
          <a:ln w="73025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KOV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B29724-4FA1-3B42-BF37-50E4AF11A5B3}"/>
              </a:ext>
            </a:extLst>
          </p:cNvPr>
          <p:cNvSpPr txBox="1"/>
          <p:nvPr/>
        </p:nvSpPr>
        <p:spPr>
          <a:xfrm>
            <a:off x="167982" y="2969360"/>
            <a:ext cx="6640234" cy="954107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DETAILPLANEERING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ÜHISKONDLIK KOKKULEPE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BBAD02C-165D-C377-5B8C-01EDCC254DA1}"/>
              </a:ext>
            </a:extLst>
          </p:cNvPr>
          <p:cNvSpPr txBox="1"/>
          <p:nvPr/>
        </p:nvSpPr>
        <p:spPr>
          <a:xfrm>
            <a:off x="4042502" y="2544076"/>
            <a:ext cx="5101498" cy="95410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...et sünniksid legitiimsed ja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jätkusuutlikud ruumiotsused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DE3FB5-943D-2580-6CB7-0BA284BF375F}"/>
              </a:ext>
            </a:extLst>
          </p:cNvPr>
          <p:cNvSpPr txBox="1"/>
          <p:nvPr/>
        </p:nvSpPr>
        <p:spPr>
          <a:xfrm>
            <a:off x="2963110" y="1930956"/>
            <a:ext cx="5856790" cy="64633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127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Miks on vaja planeerida?</a:t>
            </a:r>
          </a:p>
        </p:txBody>
      </p:sp>
    </p:spTree>
    <p:extLst>
      <p:ext uri="{BB962C8B-B14F-4D97-AF65-F5344CB8AC3E}">
        <p14:creationId xmlns:p14="http://schemas.microsoft.com/office/powerpoint/2010/main" val="2268642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7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7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85013-A392-8FE9-7370-7A10726AE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49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7B1A90-71DD-755E-4AB4-09AAF70C18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E714DC-CE6E-4C46-F04A-D34ADC2040F8}"/>
              </a:ext>
            </a:extLst>
          </p:cNvPr>
          <p:cNvSpPr txBox="1"/>
          <p:nvPr/>
        </p:nvSpPr>
        <p:spPr>
          <a:xfrm>
            <a:off x="317664" y="1078066"/>
            <a:ext cx="7850976" cy="3081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1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Detailplaneeringu eskiisi</a:t>
            </a:r>
          </a:p>
          <a:p>
            <a:pPr marL="0" marR="0" lvl="0" indent="0" algn="l" defTabSz="6858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1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avalik arutelu</a:t>
            </a:r>
          </a:p>
          <a:p>
            <a:pPr marL="0" marR="0" lvl="0" indent="0" algn="l" defTabSz="685800" rtl="0" eaLnBrk="1" fontAlgn="auto" latinLnBrk="0" hangingPunct="1"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et-EE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Pirgu</a:t>
            </a: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küla, Jõeääre)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1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1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800" b="1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6. november 2025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013" b="1" i="0" u="none" strike="noStrike" kern="1200" cap="none" spc="0" normalizeH="0" baseline="0" noProof="0" dirty="0">
              <a:ln>
                <a:noFill/>
              </a:ln>
              <a:solidFill>
                <a:srgbClr val="549E39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013" b="1" i="0" u="none" strike="noStrike" kern="1200" cap="none" spc="0" normalizeH="0" baseline="0" noProof="0" dirty="0">
                <a:ln>
                  <a:noFill/>
                </a:ln>
                <a:solidFill>
                  <a:srgbClr val="549E39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vallaarhitekt Cerly-Marko Järvela</a:t>
            </a:r>
          </a:p>
        </p:txBody>
      </p:sp>
    </p:spTree>
    <p:extLst>
      <p:ext uri="{BB962C8B-B14F-4D97-AF65-F5344CB8AC3E}">
        <p14:creationId xmlns:p14="http://schemas.microsoft.com/office/powerpoint/2010/main" val="467126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39FFE4-022E-E090-91BF-03F8BBC1DA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sk j6eääre">
            <a:extLst>
              <a:ext uri="{FF2B5EF4-FFF2-40B4-BE49-F238E27FC236}">
                <a16:creationId xmlns:a16="http://schemas.microsoft.com/office/drawing/2014/main" id="{6101F2AE-0BAB-D028-EC1B-03A2CE777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9144000" cy="477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1200DD-6105-1F81-930E-7B2B4F1731D6}"/>
              </a:ext>
            </a:extLst>
          </p:cNvPr>
          <p:cNvSpPr txBox="1"/>
          <p:nvPr/>
        </p:nvSpPr>
        <p:spPr>
          <a:xfrm>
            <a:off x="-1" y="-31872"/>
            <a:ext cx="9144001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Detailplaneeringu eskiisi avalik arutelu (</a:t>
            </a:r>
            <a:r>
              <a:rPr kumimoji="0" lang="et-E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Pirgu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küla, Jõeääre)</a:t>
            </a:r>
          </a:p>
        </p:txBody>
      </p:sp>
    </p:spTree>
    <p:extLst>
      <p:ext uri="{BB962C8B-B14F-4D97-AF65-F5344CB8AC3E}">
        <p14:creationId xmlns:p14="http://schemas.microsoft.com/office/powerpoint/2010/main" val="15456180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8170EBB-CF42-02EE-8119-7B58D0F4EF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1E0B0DC-28AB-5BB3-400A-E0E5897B5C98}"/>
              </a:ext>
            </a:extLst>
          </p:cNvPr>
          <p:cNvSpPr txBox="1"/>
          <p:nvPr/>
        </p:nvSpPr>
        <p:spPr>
          <a:xfrm>
            <a:off x="-40821" y="-31872"/>
            <a:ext cx="9184822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t-EE" sz="2000" b="1" dirty="0">
                <a:solidFill>
                  <a:schemeClr val="bg1"/>
                </a:solidFill>
              </a:rPr>
              <a:t>Jõeääre detailplaneeringu avalik arutelu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E64CF8-9066-C51F-CC77-92B2A2A678F0}"/>
              </a:ext>
            </a:extLst>
          </p:cNvPr>
          <p:cNvSpPr txBox="1"/>
          <p:nvPr/>
        </p:nvSpPr>
        <p:spPr>
          <a:xfrm>
            <a:off x="-40821" y="500793"/>
            <a:ext cx="9144000" cy="393037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9387">
              <a:lnSpc>
                <a:spcPct val="150000"/>
              </a:lnSpc>
            </a:pPr>
            <a:r>
              <a:rPr lang="et-EE" sz="1400" b="1" dirty="0">
                <a:solidFill>
                  <a:schemeClr val="bg1"/>
                </a:solidFill>
              </a:rPr>
              <a:t>ALGATAMISE MENETLEMISEL ILMNENUD KÜSIMUSKOHAD:</a:t>
            </a:r>
          </a:p>
          <a:p>
            <a:pPr marL="342900" indent="-1635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t-EE" sz="1400" b="1" dirty="0">
                <a:solidFill>
                  <a:schemeClr val="bg1"/>
                </a:solidFill>
              </a:rPr>
              <a:t>Kas on põhjendatud ÜP üldreegli 200 m vähendamine (5,7 korda ÜP üldreeglist tihedamaks)</a:t>
            </a:r>
          </a:p>
          <a:p>
            <a:pPr marL="342900" indent="-1635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t-EE" sz="1400" b="1" dirty="0">
                <a:solidFill>
                  <a:schemeClr val="bg1"/>
                </a:solidFill>
              </a:rPr>
              <a:t>Milliseid meetodeid on kasutatud mõju hindamiseks kehtivatele maastikukaitsealadele?</a:t>
            </a:r>
          </a:p>
          <a:p>
            <a:pPr marL="342900" indent="-1635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t-EE" sz="1400" b="1" dirty="0">
                <a:solidFill>
                  <a:schemeClr val="bg1"/>
                </a:solidFill>
              </a:rPr>
              <a:t>Milliste vaatluste põhjal on hinnatud loomade populatsiooni, käiguteid ja elutegevust?</a:t>
            </a:r>
          </a:p>
          <a:p>
            <a:pPr marL="342900" indent="-1635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t-EE" sz="1400" b="1" dirty="0">
                <a:solidFill>
                  <a:schemeClr val="bg1"/>
                </a:solidFill>
              </a:rPr>
              <a:t>Kuidas säästa olemasolevat taimestikku ja lähedalasuvaid kaitsealuseid taimi?</a:t>
            </a:r>
          </a:p>
          <a:p>
            <a:pPr marL="342900" indent="-1635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t-EE" sz="1400" b="1" dirty="0">
                <a:solidFill>
                  <a:schemeClr val="bg1"/>
                </a:solidFill>
              </a:rPr>
              <a:t>Kas tegemist on vana talukoha taastamisega?</a:t>
            </a:r>
          </a:p>
          <a:p>
            <a:pPr marL="342900" indent="-1635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t-EE" sz="1400" b="1" dirty="0">
                <a:solidFill>
                  <a:schemeClr val="bg1"/>
                </a:solidFill>
              </a:rPr>
              <a:t>Kas on vastuolu rohelise võrgustiku kasutamistingimustega?</a:t>
            </a:r>
          </a:p>
          <a:p>
            <a:pPr marL="342900" indent="-1635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t-EE" sz="1400" b="1" dirty="0">
                <a:solidFill>
                  <a:schemeClr val="bg1"/>
                </a:solidFill>
              </a:rPr>
              <a:t>Kas on miljööväärtuslik ala?</a:t>
            </a:r>
          </a:p>
          <a:p>
            <a:pPr marL="342900" indent="-1635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t-EE" sz="1400" b="1" dirty="0">
                <a:solidFill>
                  <a:schemeClr val="bg1"/>
                </a:solidFill>
              </a:rPr>
              <a:t>Milliste meetoditega on hinnatud külamaastiku muutmise mõju tiheasustusega alaga võrdväärseks?</a:t>
            </a:r>
          </a:p>
          <a:p>
            <a:pPr marL="342900" indent="-1635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t-EE" sz="1400" b="1" dirty="0">
                <a:solidFill>
                  <a:schemeClr val="bg1"/>
                </a:solidFill>
              </a:rPr>
              <a:t>Ettepanek ehitada välja ühisveevärk</a:t>
            </a:r>
          </a:p>
          <a:p>
            <a:pPr marL="342900" indent="-163513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t-EE" sz="1400" b="1" dirty="0">
                <a:solidFill>
                  <a:schemeClr val="bg1"/>
                </a:solidFill>
              </a:rPr>
              <a:t>Miks muudeti Seli-Angerja maastikukaitseala piire?</a:t>
            </a:r>
          </a:p>
          <a:p>
            <a:pPr marL="342900" indent="-163513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t-EE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33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7E9176-CC87-36DC-624C-98E913C0A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1D960896-DDDD-1005-336F-E90D5862ED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805898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61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30A3D21-E15A-430C-5C81-7B02B7C2E8BD}"/>
              </a:ext>
            </a:extLst>
          </p:cNvPr>
          <p:cNvSpPr txBox="1"/>
          <p:nvPr/>
        </p:nvSpPr>
        <p:spPr>
          <a:xfrm>
            <a:off x="2000250" y="1073528"/>
            <a:ext cx="71437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miks võiks kaaluda tihendamist?</a:t>
            </a:r>
          </a:p>
          <a:p>
            <a:pPr marL="571500" marR="0" lvl="0" indent="-5715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t-E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71500" marR="0" lvl="0" indent="-5715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kuidas sünnib ruumiotsus?</a:t>
            </a:r>
          </a:p>
        </p:txBody>
      </p:sp>
    </p:spTree>
    <p:extLst>
      <p:ext uri="{BB962C8B-B14F-4D97-AF65-F5344CB8AC3E}">
        <p14:creationId xmlns:p14="http://schemas.microsoft.com/office/powerpoint/2010/main" val="46049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390D4C-28DA-1573-35AC-FF363144D5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85FDE9-BBC6-4B6F-3629-14DD55C73F70}"/>
              </a:ext>
            </a:extLst>
          </p:cNvPr>
          <p:cNvSpPr txBox="1"/>
          <p:nvPr/>
        </p:nvSpPr>
        <p:spPr>
          <a:xfrm>
            <a:off x="0" y="4900613"/>
            <a:ext cx="914400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allikas: Statistikaamet </a:t>
            </a: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/>
              </a:rPr>
              <a:t>https://www.stat.ee/rahvastikupyramiid/?lang=et</a:t>
            </a:r>
            <a:endParaRPr kumimoji="0" lang="et-E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3" name="Kuvasalvestis 2">
            <a:hlinkClick r:id="" action="ppaction://media"/>
            <a:extLst>
              <a:ext uri="{FF2B5EF4-FFF2-40B4-BE49-F238E27FC236}">
                <a16:creationId xmlns:a16="http://schemas.microsoft.com/office/drawing/2014/main" id="{74AD3CAD-83F6-E4E9-CA05-2987FB7308E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49006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89A237C-6867-EFC0-CC8C-43047DC7625B}"/>
              </a:ext>
            </a:extLst>
          </p:cNvPr>
          <p:cNvSpPr txBox="1"/>
          <p:nvPr/>
        </p:nvSpPr>
        <p:spPr>
          <a:xfrm>
            <a:off x="7543800" y="170934"/>
            <a:ext cx="16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miks?</a:t>
            </a:r>
          </a:p>
        </p:txBody>
      </p:sp>
      <p:sp>
        <p:nvSpPr>
          <p:cNvPr id="5" name="Ristkülik 4">
            <a:extLst>
              <a:ext uri="{FF2B5EF4-FFF2-40B4-BE49-F238E27FC236}">
                <a16:creationId xmlns:a16="http://schemas.microsoft.com/office/drawing/2014/main" id="{8534FD4B-D786-F2D7-B623-355185DCD579}"/>
              </a:ext>
            </a:extLst>
          </p:cNvPr>
          <p:cNvSpPr/>
          <p:nvPr/>
        </p:nvSpPr>
        <p:spPr>
          <a:xfrm>
            <a:off x="3690257" y="3788230"/>
            <a:ext cx="5453743" cy="1112384"/>
          </a:xfrm>
          <a:prstGeom prst="rect">
            <a:avLst/>
          </a:prstGeom>
          <a:solidFill>
            <a:srgbClr val="FFFFFF"/>
          </a:solidFill>
          <a:ln w="12700">
            <a:noFill/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C82725-82FE-F38C-E808-F77A00A336B0}"/>
              </a:ext>
            </a:extLst>
          </p:cNvPr>
          <p:cNvSpPr txBox="1"/>
          <p:nvPr/>
        </p:nvSpPr>
        <p:spPr>
          <a:xfrm>
            <a:off x="3780064" y="3926661"/>
            <a:ext cx="51271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Rahvaarv väheneb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Rahvastik vananeb</a:t>
            </a:r>
          </a:p>
        </p:txBody>
      </p:sp>
    </p:spTree>
    <p:extLst>
      <p:ext uri="{BB962C8B-B14F-4D97-AF65-F5344CB8AC3E}">
        <p14:creationId xmlns:p14="http://schemas.microsoft.com/office/powerpoint/2010/main" val="3646691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5" grpId="0" animBg="1"/>
      <p:bldP spid="6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144811A-1AB2-6062-E012-B66143673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679782EC-3313-9542-C3A3-B600D81EDA7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FD56DC-EA6D-6E71-2004-6F4BA1CC783F}"/>
              </a:ext>
            </a:extLst>
          </p:cNvPr>
          <p:cNvSpPr txBox="1"/>
          <p:nvPr/>
        </p:nvSpPr>
        <p:spPr>
          <a:xfrm>
            <a:off x="0" y="928053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3"/>
              </a:rPr>
              <a:t>https://planeerimine.ee/juhendid-ja-uuringud/vaikeasulate-uuring/</a:t>
            </a:r>
            <a:endParaRPr kumimoji="0" lang="et-EE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815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>
            <a:extLst>
              <a:ext uri="{FF2B5EF4-FFF2-40B4-BE49-F238E27FC236}">
                <a16:creationId xmlns:a16="http://schemas.microsoft.com/office/drawing/2014/main" id="{607D75DE-110F-4C3B-CE6F-20E8AEF44E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F27D30-2CF5-27BF-72B6-84EFC425BCA9}"/>
              </a:ext>
            </a:extLst>
          </p:cNvPr>
          <p:cNvSpPr txBox="1"/>
          <p:nvPr/>
        </p:nvSpPr>
        <p:spPr>
          <a:xfrm>
            <a:off x="4876801" y="0"/>
            <a:ext cx="4267200" cy="400110"/>
          </a:xfrm>
          <a:prstGeom prst="rect">
            <a:avLst/>
          </a:prstGeom>
          <a:solidFill>
            <a:srgbClr val="34415D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Pirgu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küla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AD9881-55AE-E571-C181-2A679FEC3A8D}"/>
              </a:ext>
            </a:extLst>
          </p:cNvPr>
          <p:cNvSpPr txBox="1"/>
          <p:nvPr/>
        </p:nvSpPr>
        <p:spPr>
          <a:xfrm>
            <a:off x="4876801" y="400110"/>
            <a:ext cx="4267200" cy="400110"/>
          </a:xfrm>
          <a:prstGeom prst="rect">
            <a:avLst/>
          </a:prstGeom>
          <a:solidFill>
            <a:srgbClr val="34415D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kasvav ja lastega</a:t>
            </a:r>
          </a:p>
        </p:txBody>
      </p:sp>
      <p:sp>
        <p:nvSpPr>
          <p:cNvPr id="5" name="Vabakuju: kujund 4">
            <a:extLst>
              <a:ext uri="{FF2B5EF4-FFF2-40B4-BE49-F238E27FC236}">
                <a16:creationId xmlns:a16="http://schemas.microsoft.com/office/drawing/2014/main" id="{CC75E55A-B0A9-8BAD-0AA4-73C10EBE56D9}"/>
              </a:ext>
            </a:extLst>
          </p:cNvPr>
          <p:cNvSpPr/>
          <p:nvPr/>
        </p:nvSpPr>
        <p:spPr>
          <a:xfrm>
            <a:off x="6465570" y="1447800"/>
            <a:ext cx="1089660" cy="1863090"/>
          </a:xfrm>
          <a:custGeom>
            <a:avLst/>
            <a:gdLst>
              <a:gd name="connsiteX0" fmla="*/ 754380 w 1089660"/>
              <a:gd name="connsiteY0" fmla="*/ 68580 h 1863090"/>
              <a:gd name="connsiteX1" fmla="*/ 1062990 w 1089660"/>
              <a:gd name="connsiteY1" fmla="*/ 0 h 1863090"/>
              <a:gd name="connsiteX2" fmla="*/ 1089660 w 1089660"/>
              <a:gd name="connsiteY2" fmla="*/ 137160 h 1863090"/>
              <a:gd name="connsiteX3" fmla="*/ 1055370 w 1089660"/>
              <a:gd name="connsiteY3" fmla="*/ 377190 h 1863090"/>
              <a:gd name="connsiteX4" fmla="*/ 952500 w 1089660"/>
              <a:gd name="connsiteY4" fmla="*/ 720090 h 1863090"/>
              <a:gd name="connsiteX5" fmla="*/ 933450 w 1089660"/>
              <a:gd name="connsiteY5" fmla="*/ 773430 h 1863090"/>
              <a:gd name="connsiteX6" fmla="*/ 891540 w 1089660"/>
              <a:gd name="connsiteY6" fmla="*/ 769620 h 1863090"/>
              <a:gd name="connsiteX7" fmla="*/ 902970 w 1089660"/>
              <a:gd name="connsiteY7" fmla="*/ 937260 h 1863090"/>
              <a:gd name="connsiteX8" fmla="*/ 861060 w 1089660"/>
              <a:gd name="connsiteY8" fmla="*/ 1002030 h 1863090"/>
              <a:gd name="connsiteX9" fmla="*/ 605790 w 1089660"/>
              <a:gd name="connsiteY9" fmla="*/ 1184910 h 1863090"/>
              <a:gd name="connsiteX10" fmla="*/ 590550 w 1089660"/>
              <a:gd name="connsiteY10" fmla="*/ 1257300 h 1863090"/>
              <a:gd name="connsiteX11" fmla="*/ 842010 w 1089660"/>
              <a:gd name="connsiteY11" fmla="*/ 1443990 h 1863090"/>
              <a:gd name="connsiteX12" fmla="*/ 788670 w 1089660"/>
              <a:gd name="connsiteY12" fmla="*/ 1550670 h 1863090"/>
              <a:gd name="connsiteX13" fmla="*/ 899160 w 1089660"/>
              <a:gd name="connsiteY13" fmla="*/ 1623060 h 1863090"/>
              <a:gd name="connsiteX14" fmla="*/ 590550 w 1089660"/>
              <a:gd name="connsiteY14" fmla="*/ 1863090 h 1863090"/>
              <a:gd name="connsiteX15" fmla="*/ 426720 w 1089660"/>
              <a:gd name="connsiteY15" fmla="*/ 1664970 h 1863090"/>
              <a:gd name="connsiteX16" fmla="*/ 205740 w 1089660"/>
              <a:gd name="connsiteY16" fmla="*/ 1531620 h 1863090"/>
              <a:gd name="connsiteX17" fmla="*/ 38100 w 1089660"/>
              <a:gd name="connsiteY17" fmla="*/ 1440180 h 1863090"/>
              <a:gd name="connsiteX18" fmla="*/ 0 w 1089660"/>
              <a:gd name="connsiteY18" fmla="*/ 1398270 h 1863090"/>
              <a:gd name="connsiteX19" fmla="*/ 38100 w 1089660"/>
              <a:gd name="connsiteY19" fmla="*/ 1344930 h 1863090"/>
              <a:gd name="connsiteX20" fmla="*/ 106680 w 1089660"/>
              <a:gd name="connsiteY20" fmla="*/ 1344930 h 1863090"/>
              <a:gd name="connsiteX21" fmla="*/ 240030 w 1089660"/>
              <a:gd name="connsiteY21" fmla="*/ 1154430 h 1863090"/>
              <a:gd name="connsiteX22" fmla="*/ 236220 w 1089660"/>
              <a:gd name="connsiteY22" fmla="*/ 1131570 h 1863090"/>
              <a:gd name="connsiteX23" fmla="*/ 236220 w 1089660"/>
              <a:gd name="connsiteY23" fmla="*/ 986790 h 1863090"/>
              <a:gd name="connsiteX24" fmla="*/ 220980 w 1089660"/>
              <a:gd name="connsiteY24" fmla="*/ 861060 h 1863090"/>
              <a:gd name="connsiteX25" fmla="*/ 358140 w 1089660"/>
              <a:gd name="connsiteY25" fmla="*/ 445770 h 1863090"/>
              <a:gd name="connsiteX26" fmla="*/ 480060 w 1089660"/>
              <a:gd name="connsiteY26" fmla="*/ 453390 h 1863090"/>
              <a:gd name="connsiteX27" fmla="*/ 651510 w 1089660"/>
              <a:gd name="connsiteY27" fmla="*/ 491490 h 1863090"/>
              <a:gd name="connsiteX28" fmla="*/ 701040 w 1089660"/>
              <a:gd name="connsiteY28" fmla="*/ 293370 h 1863090"/>
              <a:gd name="connsiteX29" fmla="*/ 784860 w 1089660"/>
              <a:gd name="connsiteY29" fmla="*/ 175260 h 1863090"/>
              <a:gd name="connsiteX30" fmla="*/ 716280 w 1089660"/>
              <a:gd name="connsiteY30" fmla="*/ 114300 h 1863090"/>
              <a:gd name="connsiteX31" fmla="*/ 754380 w 1089660"/>
              <a:gd name="connsiteY31" fmla="*/ 6858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89660" h="1863090">
                <a:moveTo>
                  <a:pt x="754380" y="68580"/>
                </a:moveTo>
                <a:lnTo>
                  <a:pt x="1062990" y="0"/>
                </a:lnTo>
                <a:lnTo>
                  <a:pt x="1089660" y="137160"/>
                </a:lnTo>
                <a:lnTo>
                  <a:pt x="1055370" y="377190"/>
                </a:lnTo>
                <a:lnTo>
                  <a:pt x="952500" y="720090"/>
                </a:lnTo>
                <a:lnTo>
                  <a:pt x="933450" y="773430"/>
                </a:lnTo>
                <a:lnTo>
                  <a:pt x="891540" y="769620"/>
                </a:lnTo>
                <a:lnTo>
                  <a:pt x="902970" y="937260"/>
                </a:lnTo>
                <a:lnTo>
                  <a:pt x="861060" y="1002030"/>
                </a:lnTo>
                <a:lnTo>
                  <a:pt x="605790" y="1184910"/>
                </a:lnTo>
                <a:lnTo>
                  <a:pt x="590550" y="1257300"/>
                </a:lnTo>
                <a:lnTo>
                  <a:pt x="842010" y="1443990"/>
                </a:lnTo>
                <a:lnTo>
                  <a:pt x="788670" y="1550670"/>
                </a:lnTo>
                <a:lnTo>
                  <a:pt x="899160" y="1623060"/>
                </a:lnTo>
                <a:lnTo>
                  <a:pt x="590550" y="1863090"/>
                </a:lnTo>
                <a:lnTo>
                  <a:pt x="426720" y="1664970"/>
                </a:lnTo>
                <a:lnTo>
                  <a:pt x="205740" y="1531620"/>
                </a:lnTo>
                <a:lnTo>
                  <a:pt x="38100" y="1440180"/>
                </a:lnTo>
                <a:lnTo>
                  <a:pt x="0" y="1398270"/>
                </a:lnTo>
                <a:lnTo>
                  <a:pt x="38100" y="1344930"/>
                </a:lnTo>
                <a:lnTo>
                  <a:pt x="106680" y="1344930"/>
                </a:lnTo>
                <a:lnTo>
                  <a:pt x="240030" y="1154430"/>
                </a:lnTo>
                <a:lnTo>
                  <a:pt x="236220" y="1131570"/>
                </a:lnTo>
                <a:lnTo>
                  <a:pt x="236220" y="986790"/>
                </a:lnTo>
                <a:lnTo>
                  <a:pt x="220980" y="861060"/>
                </a:lnTo>
                <a:lnTo>
                  <a:pt x="358140" y="445770"/>
                </a:lnTo>
                <a:lnTo>
                  <a:pt x="480060" y="453390"/>
                </a:lnTo>
                <a:lnTo>
                  <a:pt x="651510" y="491490"/>
                </a:lnTo>
                <a:lnTo>
                  <a:pt x="701040" y="293370"/>
                </a:lnTo>
                <a:lnTo>
                  <a:pt x="784860" y="175260"/>
                </a:lnTo>
                <a:lnTo>
                  <a:pt x="716280" y="114300"/>
                </a:lnTo>
                <a:lnTo>
                  <a:pt x="754380" y="6858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406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FC88CD-D6B9-8DAC-0F99-66A9A0F4B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lt 7">
            <a:extLst>
              <a:ext uri="{FF2B5EF4-FFF2-40B4-BE49-F238E27FC236}">
                <a16:creationId xmlns:a16="http://schemas.microsoft.com/office/drawing/2014/main" id="{E0AEAAAA-F8A6-823A-BE9C-03D5E46152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556"/>
            <a:ext cx="9917844" cy="51279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2597A9A-C641-FF3B-1855-08F96C62F844}"/>
              </a:ext>
            </a:extLst>
          </p:cNvPr>
          <p:cNvSpPr txBox="1"/>
          <p:nvPr/>
        </p:nvSpPr>
        <p:spPr>
          <a:xfrm>
            <a:off x="4876801" y="0"/>
            <a:ext cx="4267200" cy="400110"/>
          </a:xfrm>
          <a:prstGeom prst="rect">
            <a:avLst/>
          </a:prstGeom>
          <a:solidFill>
            <a:srgbClr val="34415D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Pirgu</a:t>
            </a: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küla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1D69EF-598E-5490-D1E5-BDF3D713F5FC}"/>
              </a:ext>
            </a:extLst>
          </p:cNvPr>
          <p:cNvSpPr txBox="1"/>
          <p:nvPr/>
        </p:nvSpPr>
        <p:spPr>
          <a:xfrm>
            <a:off x="4876801" y="400110"/>
            <a:ext cx="4267200" cy="400110"/>
          </a:xfrm>
          <a:prstGeom prst="rect">
            <a:avLst/>
          </a:prstGeom>
          <a:solidFill>
            <a:srgbClr val="34415D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kasvav ja lastega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F5EA8B-01C3-E450-8EBD-72B50945D40A}"/>
              </a:ext>
            </a:extLst>
          </p:cNvPr>
          <p:cNvSpPr txBox="1"/>
          <p:nvPr/>
        </p:nvSpPr>
        <p:spPr>
          <a:xfrm>
            <a:off x="4876801" y="800220"/>
            <a:ext cx="4267200" cy="400110"/>
          </a:xfrm>
          <a:prstGeom prst="rect">
            <a:avLst/>
          </a:prstGeom>
          <a:solidFill>
            <a:srgbClr val="34415D"/>
          </a:solidFill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kõrges staatuses</a:t>
            </a:r>
          </a:p>
        </p:txBody>
      </p:sp>
      <p:sp>
        <p:nvSpPr>
          <p:cNvPr id="9" name="Vabakuju: kujund 8">
            <a:extLst>
              <a:ext uri="{FF2B5EF4-FFF2-40B4-BE49-F238E27FC236}">
                <a16:creationId xmlns:a16="http://schemas.microsoft.com/office/drawing/2014/main" id="{B4A0286C-EC15-11CD-80FA-2A2984668B5C}"/>
              </a:ext>
            </a:extLst>
          </p:cNvPr>
          <p:cNvSpPr/>
          <p:nvPr/>
        </p:nvSpPr>
        <p:spPr>
          <a:xfrm>
            <a:off x="6465570" y="1447800"/>
            <a:ext cx="1089660" cy="1863090"/>
          </a:xfrm>
          <a:custGeom>
            <a:avLst/>
            <a:gdLst>
              <a:gd name="connsiteX0" fmla="*/ 754380 w 1089660"/>
              <a:gd name="connsiteY0" fmla="*/ 68580 h 1863090"/>
              <a:gd name="connsiteX1" fmla="*/ 1062990 w 1089660"/>
              <a:gd name="connsiteY1" fmla="*/ 0 h 1863090"/>
              <a:gd name="connsiteX2" fmla="*/ 1089660 w 1089660"/>
              <a:gd name="connsiteY2" fmla="*/ 137160 h 1863090"/>
              <a:gd name="connsiteX3" fmla="*/ 1055370 w 1089660"/>
              <a:gd name="connsiteY3" fmla="*/ 377190 h 1863090"/>
              <a:gd name="connsiteX4" fmla="*/ 952500 w 1089660"/>
              <a:gd name="connsiteY4" fmla="*/ 720090 h 1863090"/>
              <a:gd name="connsiteX5" fmla="*/ 933450 w 1089660"/>
              <a:gd name="connsiteY5" fmla="*/ 773430 h 1863090"/>
              <a:gd name="connsiteX6" fmla="*/ 891540 w 1089660"/>
              <a:gd name="connsiteY6" fmla="*/ 769620 h 1863090"/>
              <a:gd name="connsiteX7" fmla="*/ 902970 w 1089660"/>
              <a:gd name="connsiteY7" fmla="*/ 937260 h 1863090"/>
              <a:gd name="connsiteX8" fmla="*/ 861060 w 1089660"/>
              <a:gd name="connsiteY8" fmla="*/ 1002030 h 1863090"/>
              <a:gd name="connsiteX9" fmla="*/ 605790 w 1089660"/>
              <a:gd name="connsiteY9" fmla="*/ 1184910 h 1863090"/>
              <a:gd name="connsiteX10" fmla="*/ 590550 w 1089660"/>
              <a:gd name="connsiteY10" fmla="*/ 1257300 h 1863090"/>
              <a:gd name="connsiteX11" fmla="*/ 842010 w 1089660"/>
              <a:gd name="connsiteY11" fmla="*/ 1443990 h 1863090"/>
              <a:gd name="connsiteX12" fmla="*/ 788670 w 1089660"/>
              <a:gd name="connsiteY12" fmla="*/ 1550670 h 1863090"/>
              <a:gd name="connsiteX13" fmla="*/ 899160 w 1089660"/>
              <a:gd name="connsiteY13" fmla="*/ 1623060 h 1863090"/>
              <a:gd name="connsiteX14" fmla="*/ 590550 w 1089660"/>
              <a:gd name="connsiteY14" fmla="*/ 1863090 h 1863090"/>
              <a:gd name="connsiteX15" fmla="*/ 426720 w 1089660"/>
              <a:gd name="connsiteY15" fmla="*/ 1664970 h 1863090"/>
              <a:gd name="connsiteX16" fmla="*/ 205740 w 1089660"/>
              <a:gd name="connsiteY16" fmla="*/ 1531620 h 1863090"/>
              <a:gd name="connsiteX17" fmla="*/ 38100 w 1089660"/>
              <a:gd name="connsiteY17" fmla="*/ 1440180 h 1863090"/>
              <a:gd name="connsiteX18" fmla="*/ 0 w 1089660"/>
              <a:gd name="connsiteY18" fmla="*/ 1398270 h 1863090"/>
              <a:gd name="connsiteX19" fmla="*/ 38100 w 1089660"/>
              <a:gd name="connsiteY19" fmla="*/ 1344930 h 1863090"/>
              <a:gd name="connsiteX20" fmla="*/ 106680 w 1089660"/>
              <a:gd name="connsiteY20" fmla="*/ 1344930 h 1863090"/>
              <a:gd name="connsiteX21" fmla="*/ 240030 w 1089660"/>
              <a:gd name="connsiteY21" fmla="*/ 1154430 h 1863090"/>
              <a:gd name="connsiteX22" fmla="*/ 236220 w 1089660"/>
              <a:gd name="connsiteY22" fmla="*/ 1131570 h 1863090"/>
              <a:gd name="connsiteX23" fmla="*/ 236220 w 1089660"/>
              <a:gd name="connsiteY23" fmla="*/ 986790 h 1863090"/>
              <a:gd name="connsiteX24" fmla="*/ 220980 w 1089660"/>
              <a:gd name="connsiteY24" fmla="*/ 861060 h 1863090"/>
              <a:gd name="connsiteX25" fmla="*/ 358140 w 1089660"/>
              <a:gd name="connsiteY25" fmla="*/ 445770 h 1863090"/>
              <a:gd name="connsiteX26" fmla="*/ 480060 w 1089660"/>
              <a:gd name="connsiteY26" fmla="*/ 453390 h 1863090"/>
              <a:gd name="connsiteX27" fmla="*/ 651510 w 1089660"/>
              <a:gd name="connsiteY27" fmla="*/ 491490 h 1863090"/>
              <a:gd name="connsiteX28" fmla="*/ 701040 w 1089660"/>
              <a:gd name="connsiteY28" fmla="*/ 293370 h 1863090"/>
              <a:gd name="connsiteX29" fmla="*/ 784860 w 1089660"/>
              <a:gd name="connsiteY29" fmla="*/ 175260 h 1863090"/>
              <a:gd name="connsiteX30" fmla="*/ 716280 w 1089660"/>
              <a:gd name="connsiteY30" fmla="*/ 114300 h 1863090"/>
              <a:gd name="connsiteX31" fmla="*/ 754380 w 1089660"/>
              <a:gd name="connsiteY31" fmla="*/ 68580 h 1863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089660" h="1863090">
                <a:moveTo>
                  <a:pt x="754380" y="68580"/>
                </a:moveTo>
                <a:lnTo>
                  <a:pt x="1062990" y="0"/>
                </a:lnTo>
                <a:lnTo>
                  <a:pt x="1089660" y="137160"/>
                </a:lnTo>
                <a:lnTo>
                  <a:pt x="1055370" y="377190"/>
                </a:lnTo>
                <a:lnTo>
                  <a:pt x="952500" y="720090"/>
                </a:lnTo>
                <a:lnTo>
                  <a:pt x="933450" y="773430"/>
                </a:lnTo>
                <a:lnTo>
                  <a:pt x="891540" y="769620"/>
                </a:lnTo>
                <a:lnTo>
                  <a:pt x="902970" y="937260"/>
                </a:lnTo>
                <a:lnTo>
                  <a:pt x="861060" y="1002030"/>
                </a:lnTo>
                <a:lnTo>
                  <a:pt x="605790" y="1184910"/>
                </a:lnTo>
                <a:lnTo>
                  <a:pt x="590550" y="1257300"/>
                </a:lnTo>
                <a:lnTo>
                  <a:pt x="842010" y="1443990"/>
                </a:lnTo>
                <a:lnTo>
                  <a:pt x="788670" y="1550670"/>
                </a:lnTo>
                <a:lnTo>
                  <a:pt x="899160" y="1623060"/>
                </a:lnTo>
                <a:lnTo>
                  <a:pt x="590550" y="1863090"/>
                </a:lnTo>
                <a:lnTo>
                  <a:pt x="426720" y="1664970"/>
                </a:lnTo>
                <a:lnTo>
                  <a:pt x="205740" y="1531620"/>
                </a:lnTo>
                <a:lnTo>
                  <a:pt x="38100" y="1440180"/>
                </a:lnTo>
                <a:lnTo>
                  <a:pt x="0" y="1398270"/>
                </a:lnTo>
                <a:lnTo>
                  <a:pt x="38100" y="1344930"/>
                </a:lnTo>
                <a:lnTo>
                  <a:pt x="106680" y="1344930"/>
                </a:lnTo>
                <a:lnTo>
                  <a:pt x="240030" y="1154430"/>
                </a:lnTo>
                <a:lnTo>
                  <a:pt x="236220" y="1131570"/>
                </a:lnTo>
                <a:lnTo>
                  <a:pt x="236220" y="986790"/>
                </a:lnTo>
                <a:lnTo>
                  <a:pt x="220980" y="861060"/>
                </a:lnTo>
                <a:lnTo>
                  <a:pt x="358140" y="445770"/>
                </a:lnTo>
                <a:lnTo>
                  <a:pt x="480060" y="453390"/>
                </a:lnTo>
                <a:lnTo>
                  <a:pt x="651510" y="491490"/>
                </a:lnTo>
                <a:lnTo>
                  <a:pt x="701040" y="293370"/>
                </a:lnTo>
                <a:lnTo>
                  <a:pt x="784860" y="175260"/>
                </a:lnTo>
                <a:lnTo>
                  <a:pt x="716280" y="114300"/>
                </a:lnTo>
                <a:lnTo>
                  <a:pt x="754380" y="6858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t-EE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86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435ACCE-9F03-4F1F-BE8D-66ADC2915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t 2">
            <a:extLst>
              <a:ext uri="{FF2B5EF4-FFF2-40B4-BE49-F238E27FC236}">
                <a16:creationId xmlns:a16="http://schemas.microsoft.com/office/drawing/2014/main" id="{DF02C8B3-0E4B-7960-41FA-86F74118864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1" r="9850"/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B359DF-AF15-05E9-6F75-81DB0B1A61E3}"/>
              </a:ext>
            </a:extLst>
          </p:cNvPr>
          <p:cNvSpPr txBox="1"/>
          <p:nvPr/>
        </p:nvSpPr>
        <p:spPr>
          <a:xfrm>
            <a:off x="619760" y="1696720"/>
            <a:ext cx="39522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47B3C7-11F9-1251-F2C2-BFF6A2AC527E}"/>
              </a:ext>
            </a:extLst>
          </p:cNvPr>
          <p:cNvSpPr txBox="1"/>
          <p:nvPr/>
        </p:nvSpPr>
        <p:spPr>
          <a:xfrm>
            <a:off x="-1" y="2458720"/>
            <a:ext cx="3088641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KESTLIK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KVALITEETNE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elukeskkond</a:t>
            </a:r>
          </a:p>
        </p:txBody>
      </p:sp>
    </p:spTree>
    <p:extLst>
      <p:ext uri="{BB962C8B-B14F-4D97-AF65-F5344CB8AC3E}">
        <p14:creationId xmlns:p14="http://schemas.microsoft.com/office/powerpoint/2010/main" val="221507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25BA17-FB15-2B0E-BC17-E2E3CCB2A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lt 4">
            <a:extLst>
              <a:ext uri="{FF2B5EF4-FFF2-40B4-BE49-F238E27FC236}">
                <a16:creationId xmlns:a16="http://schemas.microsoft.com/office/drawing/2014/main" id="{F81E796D-EB9C-4983-EB06-22DB7D4B1FE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281" r="9850" b="41531"/>
          <a:stretch>
            <a:fillRect/>
          </a:stretch>
        </p:blipFill>
        <p:spPr>
          <a:xfrm>
            <a:off x="-1" y="0"/>
            <a:ext cx="9144001" cy="30073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EDE724-A724-C191-9C8F-71DB8AE843FE}"/>
              </a:ext>
            </a:extLst>
          </p:cNvPr>
          <p:cNvSpPr txBox="1"/>
          <p:nvPr/>
        </p:nvSpPr>
        <p:spPr>
          <a:xfrm>
            <a:off x="-1" y="2458720"/>
            <a:ext cx="3088641" cy="181588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KESTLIK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ja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KVALITEETNE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elukeskkond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E38AFC-7BE9-9CA7-ABCE-5BDCBA64DCC7}"/>
              </a:ext>
            </a:extLst>
          </p:cNvPr>
          <p:cNvSpPr txBox="1"/>
          <p:nvPr/>
        </p:nvSpPr>
        <p:spPr>
          <a:xfrm>
            <a:off x="3302906" y="3007360"/>
            <a:ext cx="572785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55600" marR="0" lvl="0" indent="-355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eelisjärjekorras arendatakse seni kasutuses olnud alasid,</a:t>
            </a:r>
          </a:p>
          <a:p>
            <a:pPr marL="35560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 minimaalselt hõivata looduslikku maad;</a:t>
            </a:r>
          </a:p>
          <a:p>
            <a:pPr marL="355600" marR="0" lvl="0" indent="-355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arendatakse väljakujunenud piirkonnas;</a:t>
            </a:r>
          </a:p>
          <a:p>
            <a:pPr marL="355600" marR="0" lvl="0" indent="-355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toetab asustuse tihendamist;</a:t>
            </a:r>
          </a:p>
          <a:p>
            <a:pPr marL="355600" marR="0" lvl="0" indent="-35560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t-EE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olemas on hõlbus ligipääs;</a:t>
            </a:r>
          </a:p>
        </p:txBody>
      </p:sp>
    </p:spTree>
    <p:extLst>
      <p:ext uri="{BB962C8B-B14F-4D97-AF65-F5344CB8AC3E}">
        <p14:creationId xmlns:p14="http://schemas.microsoft.com/office/powerpoint/2010/main" val="215014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theme/theme1.xml><?xml version="1.0" encoding="utf-8"?>
<a:theme xmlns:a="http://schemas.openxmlformats.org/drawingml/2006/main" name="Office'i kujundus">
  <a:themeElements>
    <a:clrScheme name="Rohelin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evumärgatavad osakesed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8100">
          <a:solidFill>
            <a:srgbClr val="FF0000"/>
          </a:solidFill>
          <a:prstDash val="solid"/>
        </a:ln>
      </a:spPr>
      <a:bodyPr rtlCol="0" anchor="ctr"/>
      <a:lstStyle>
        <a:defPPr marL="0" marR="0" indent="0" algn="ctr" defTabSz="6858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350" b="0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Arial" panose="020B0604020202020204"/>
            <a:ea typeface="+mn-ea"/>
            <a:cs typeface="+mn-cs"/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Esitlus1" id="{1094B95A-0ADF-42EA-BD6E-DDDB9AC96E1A}" vid="{E741D99E-140A-4AE9-9F59-0FC6C5439559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Rapla vald</Template>
  <TotalTime>3532</TotalTime>
  <Words>491</Words>
  <Application>Microsoft Office PowerPoint</Application>
  <PresentationFormat>Ekraaniseanss (16:9)</PresentationFormat>
  <Paragraphs>186</Paragraphs>
  <Slides>21</Slides>
  <Notes>2</Notes>
  <HiddenSlides>0</HiddenSlides>
  <MMClips>1</MMClips>
  <ScaleCrop>false</ScaleCrop>
  <HeadingPairs>
    <vt:vector size="6" baseType="variant">
      <vt:variant>
        <vt:lpstr>Kasutatud fondid</vt:lpstr>
      </vt:variant>
      <vt:variant>
        <vt:i4>4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21</vt:i4>
      </vt:variant>
    </vt:vector>
  </HeadingPairs>
  <TitlesOfParts>
    <vt:vector size="26" baseType="lpstr">
      <vt:lpstr>Aptos</vt:lpstr>
      <vt:lpstr>Arial</vt:lpstr>
      <vt:lpstr>Calibri</vt:lpstr>
      <vt:lpstr>Wingdings</vt:lpstr>
      <vt:lpstr>Office'i kujundus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PowerPointi esitlus</dc:title>
  <dc:creator>Cerly Marko Järvela</dc:creator>
  <cp:lastModifiedBy>Cerly Marko Järvela</cp:lastModifiedBy>
  <cp:revision>271</cp:revision>
  <dcterms:created xsi:type="dcterms:W3CDTF">2024-02-25T17:39:37Z</dcterms:created>
  <dcterms:modified xsi:type="dcterms:W3CDTF">2025-11-10T12:24:24Z</dcterms:modified>
</cp:coreProperties>
</file>