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68" r:id="rId3"/>
    <p:sldId id="280" r:id="rId4"/>
    <p:sldId id="269" r:id="rId5"/>
    <p:sldId id="279" r:id="rId6"/>
    <p:sldId id="276" r:id="rId7"/>
    <p:sldId id="259" r:id="rId8"/>
    <p:sldId id="271" r:id="rId9"/>
    <p:sldId id="272" r:id="rId10"/>
    <p:sldId id="273" r:id="rId11"/>
    <p:sldId id="274" r:id="rId12"/>
    <p:sldId id="277" r:id="rId13"/>
    <p:sldId id="278" r:id="rId14"/>
    <p:sldId id="275" r:id="rId15"/>
    <p:sldId id="281" r:id="rId16"/>
    <p:sldId id="282" r:id="rId17"/>
    <p:sldId id="283" r:id="rId18"/>
    <p:sldId id="286" r:id="rId19"/>
    <p:sldId id="284" r:id="rId20"/>
    <p:sldId id="285" r:id="rId21"/>
    <p:sldId id="289" r:id="rId22"/>
    <p:sldId id="290" r:id="rId23"/>
    <p:sldId id="291" r:id="rId24"/>
    <p:sldId id="292" r:id="rId25"/>
    <p:sldId id="288" r:id="rId26"/>
    <p:sldId id="270" r:id="rId27"/>
    <p:sldId id="260" r:id="rId28"/>
    <p:sldId id="265" r:id="rId29"/>
    <p:sldId id="266" r:id="rId30"/>
    <p:sldId id="267" r:id="rId31"/>
  </p:sldIdLst>
  <p:sldSz cx="9144000" cy="5143500" type="screen16x9"/>
  <p:notesSz cx="6858000" cy="9144000"/>
  <p:defaultTextStyle>
    <a:defPPr>
      <a:defRPr lang="et-E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17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4415D"/>
    <a:srgbClr val="FF9201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B6AA21-C12E-4AF2-95CD-7B2F87DF1BB4}" v="1345" dt="2025-10-17T10:07:24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5" autoAdjust="0"/>
    <p:restoredTop sz="90196" autoAdjust="0"/>
  </p:normalViewPr>
  <p:slideViewPr>
    <p:cSldViewPr snapToGrid="0">
      <p:cViewPr varScale="1">
        <p:scale>
          <a:sx n="75" d="100"/>
          <a:sy n="75" d="100"/>
        </p:scale>
        <p:origin x="1690" y="48"/>
      </p:cViewPr>
      <p:guideLst>
        <p:guide orient="horz" pos="1665"/>
        <p:guide pos="17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rly Marko Järvela" userId="a7a0f7d6-74ed-4afa-9e03-014216b2eadb" providerId="ADAL" clId="{435CC45C-E4A4-49C2-BBBA-C10CF1969083}"/>
    <pc:docChg chg="undo custSel addSld delSld modSld sldOrd">
      <pc:chgData name="Cerly Marko Järvela" userId="a7a0f7d6-74ed-4afa-9e03-014216b2eadb" providerId="ADAL" clId="{435CC45C-E4A4-49C2-BBBA-C10CF1969083}" dt="2025-10-16T10:17:50.793" v="5433" actId="1076"/>
      <pc:docMkLst>
        <pc:docMk/>
      </pc:docMkLst>
      <pc:sldChg chg="modSp mod">
        <pc:chgData name="Cerly Marko Järvela" userId="a7a0f7d6-74ed-4afa-9e03-014216b2eadb" providerId="ADAL" clId="{435CC45C-E4A4-49C2-BBBA-C10CF1969083}" dt="2025-10-15T15:51:35.825" v="2191" actId="20577"/>
        <pc:sldMkLst>
          <pc:docMk/>
          <pc:sldMk cId="4013377093" sldId="258"/>
        </pc:sldMkLst>
        <pc:spChg chg="mod">
          <ac:chgData name="Cerly Marko Järvela" userId="a7a0f7d6-74ed-4afa-9e03-014216b2eadb" providerId="ADAL" clId="{435CC45C-E4A4-49C2-BBBA-C10CF1969083}" dt="2025-10-15T15:51:35.825" v="2191" actId="20577"/>
          <ac:spMkLst>
            <pc:docMk/>
            <pc:sldMk cId="4013377093" sldId="258"/>
            <ac:spMk id="2" creationId="{00000000-0000-0000-0000-000000000000}"/>
          </ac:spMkLst>
        </pc:spChg>
      </pc:sldChg>
      <pc:sldChg chg="addSp delSp modSp mod modTransition delAnim modAnim">
        <pc:chgData name="Cerly Marko Järvela" userId="a7a0f7d6-74ed-4afa-9e03-014216b2eadb" providerId="ADAL" clId="{435CC45C-E4A4-49C2-BBBA-C10CF1969083}" dt="2025-10-15T17:23:51.011" v="2415"/>
        <pc:sldMkLst>
          <pc:docMk/>
          <pc:sldMk cId="2264062264" sldId="259"/>
        </pc:sldMkLst>
        <pc:spChg chg="add mod">
          <ac:chgData name="Cerly Marko Järvela" userId="a7a0f7d6-74ed-4afa-9e03-014216b2eadb" providerId="ADAL" clId="{435CC45C-E4A4-49C2-BBBA-C10CF1969083}" dt="2025-10-15T17:19:07.433" v="2335" actId="692"/>
          <ac:spMkLst>
            <pc:docMk/>
            <pc:sldMk cId="2264062264" sldId="259"/>
            <ac:spMk id="6" creationId="{4D586205-6F43-47B6-4A71-42E9B4C58261}"/>
          </ac:spMkLst>
        </pc:spChg>
        <pc:spChg chg="add mod">
          <ac:chgData name="Cerly Marko Järvela" userId="a7a0f7d6-74ed-4afa-9e03-014216b2eadb" providerId="ADAL" clId="{435CC45C-E4A4-49C2-BBBA-C10CF1969083}" dt="2025-10-15T17:23:39.338" v="2413" actId="14100"/>
          <ac:spMkLst>
            <pc:docMk/>
            <pc:sldMk cId="2264062264" sldId="259"/>
            <ac:spMk id="7" creationId="{47F27D30-2CF5-27BF-72B6-84EFC425BCA9}"/>
          </ac:spMkLst>
        </pc:spChg>
        <pc:spChg chg="add mod">
          <ac:chgData name="Cerly Marko Järvela" userId="a7a0f7d6-74ed-4afa-9e03-014216b2eadb" providerId="ADAL" clId="{435CC45C-E4A4-49C2-BBBA-C10CF1969083}" dt="2025-10-15T17:23:35.611" v="2412" actId="14100"/>
          <ac:spMkLst>
            <pc:docMk/>
            <pc:sldMk cId="2264062264" sldId="259"/>
            <ac:spMk id="8" creationId="{44AD9881-55AE-E571-C181-2A679FEC3A8D}"/>
          </ac:spMkLst>
        </pc:spChg>
        <pc:picChg chg="add mod modCrop">
          <ac:chgData name="Cerly Marko Järvela" userId="a7a0f7d6-74ed-4afa-9e03-014216b2eadb" providerId="ADAL" clId="{435CC45C-E4A4-49C2-BBBA-C10CF1969083}" dt="2025-10-15T16:52:34.732" v="2256" actId="732"/>
          <ac:picMkLst>
            <pc:docMk/>
            <pc:sldMk cId="2264062264" sldId="259"/>
            <ac:picMk id="3" creationId="{5EE199C2-6B97-5E0E-AB96-D9F6645D388D}"/>
          </ac:picMkLst>
        </pc:picChg>
      </pc:sldChg>
      <pc:sldChg chg="addSp delSp modSp mod delAnim modAnim">
        <pc:chgData name="Cerly Marko Järvela" userId="a7a0f7d6-74ed-4afa-9e03-014216b2eadb" providerId="ADAL" clId="{435CC45C-E4A4-49C2-BBBA-C10CF1969083}" dt="2025-10-15T15:52:07.654" v="2235" actId="20577"/>
        <pc:sldMkLst>
          <pc:docMk/>
          <pc:sldMk cId="3811079507" sldId="260"/>
        </pc:sldMkLst>
        <pc:spChg chg="add mod">
          <ac:chgData name="Cerly Marko Järvela" userId="a7a0f7d6-74ed-4afa-9e03-014216b2eadb" providerId="ADAL" clId="{435CC45C-E4A4-49C2-BBBA-C10CF1969083}" dt="2025-10-15T15:52:07.654" v="2235" actId="20577"/>
          <ac:spMkLst>
            <pc:docMk/>
            <pc:sldMk cId="3811079507" sldId="260"/>
            <ac:spMk id="2" creationId="{7C01A8B2-56BD-9009-EB1D-D8A09BCCB444}"/>
          </ac:spMkLst>
        </pc:spChg>
        <pc:spChg chg="add mod">
          <ac:chgData name="Cerly Marko Järvela" userId="a7a0f7d6-74ed-4afa-9e03-014216b2eadb" providerId="ADAL" clId="{435CC45C-E4A4-49C2-BBBA-C10CF1969083}" dt="2025-09-25T10:05:20.733" v="1770" actId="14100"/>
          <ac:spMkLst>
            <pc:docMk/>
            <pc:sldMk cId="3811079507" sldId="260"/>
            <ac:spMk id="20" creationId="{0482E761-834F-7DDA-CA09-B59F79722BE0}"/>
          </ac:spMkLst>
        </pc:spChg>
        <pc:picChg chg="add mod ord modCrop">
          <ac:chgData name="Cerly Marko Järvela" userId="a7a0f7d6-74ed-4afa-9e03-014216b2eadb" providerId="ADAL" clId="{435CC45C-E4A4-49C2-BBBA-C10CF1969083}" dt="2025-09-25T10:05:03.211" v="1767" actId="18131"/>
          <ac:picMkLst>
            <pc:docMk/>
            <pc:sldMk cId="3811079507" sldId="260"/>
            <ac:picMk id="5" creationId="{4B5D03F7-F4B7-1657-2779-803A25CF0C27}"/>
          </ac:picMkLst>
        </pc:picChg>
      </pc:sldChg>
      <pc:sldChg chg="addSp delSp modSp add del mod delAnim modAnim">
        <pc:chgData name="Cerly Marko Järvela" userId="a7a0f7d6-74ed-4afa-9e03-014216b2eadb" providerId="ADAL" clId="{435CC45C-E4A4-49C2-BBBA-C10CF1969083}" dt="2025-09-25T10:25:32.749" v="2152" actId="47"/>
        <pc:sldMkLst>
          <pc:docMk/>
          <pc:sldMk cId="861477255" sldId="261"/>
        </pc:sldMkLst>
      </pc:sldChg>
      <pc:sldChg chg="del">
        <pc:chgData name="Cerly Marko Järvela" userId="a7a0f7d6-74ed-4afa-9e03-014216b2eadb" providerId="ADAL" clId="{435CC45C-E4A4-49C2-BBBA-C10CF1969083}" dt="2025-09-25T07:12:44.593" v="407" actId="47"/>
        <pc:sldMkLst>
          <pc:docMk/>
          <pc:sldMk cId="2625336427" sldId="261"/>
        </pc:sldMkLst>
      </pc:sldChg>
      <pc:sldChg chg="addSp delSp modSp add del mod modTransition delAnim modAnim">
        <pc:chgData name="Cerly Marko Järvela" userId="a7a0f7d6-74ed-4afa-9e03-014216b2eadb" providerId="ADAL" clId="{435CC45C-E4A4-49C2-BBBA-C10CF1969083}" dt="2025-09-25T10:02:56.140" v="1757" actId="47"/>
        <pc:sldMkLst>
          <pc:docMk/>
          <pc:sldMk cId="2347646256" sldId="262"/>
        </pc:sldMkLst>
      </pc:sldChg>
      <pc:sldChg chg="del">
        <pc:chgData name="Cerly Marko Järvela" userId="a7a0f7d6-74ed-4afa-9e03-014216b2eadb" providerId="ADAL" clId="{435CC45C-E4A4-49C2-BBBA-C10CF1969083}" dt="2025-09-25T07:12:44.593" v="407" actId="47"/>
        <pc:sldMkLst>
          <pc:docMk/>
          <pc:sldMk cId="3242568837" sldId="262"/>
        </pc:sldMkLst>
      </pc:sldChg>
      <pc:sldChg chg="add del">
        <pc:chgData name="Cerly Marko Järvela" userId="a7a0f7d6-74ed-4afa-9e03-014216b2eadb" providerId="ADAL" clId="{435CC45C-E4A4-49C2-BBBA-C10CF1969083}" dt="2025-09-25T09:53:55.097" v="1657" actId="47"/>
        <pc:sldMkLst>
          <pc:docMk/>
          <pc:sldMk cId="777219725" sldId="263"/>
        </pc:sldMkLst>
      </pc:sldChg>
      <pc:sldChg chg="del">
        <pc:chgData name="Cerly Marko Järvela" userId="a7a0f7d6-74ed-4afa-9e03-014216b2eadb" providerId="ADAL" clId="{435CC45C-E4A4-49C2-BBBA-C10CF1969083}" dt="2025-09-25T07:12:44.593" v="407" actId="47"/>
        <pc:sldMkLst>
          <pc:docMk/>
          <pc:sldMk cId="3175902626" sldId="263"/>
        </pc:sldMkLst>
      </pc:sldChg>
      <pc:sldChg chg="addSp modSp add del mod modAnim">
        <pc:chgData name="Cerly Marko Järvela" userId="a7a0f7d6-74ed-4afa-9e03-014216b2eadb" providerId="ADAL" clId="{435CC45C-E4A4-49C2-BBBA-C10CF1969083}" dt="2025-09-25T09:30:23.699" v="1204" actId="47"/>
        <pc:sldMkLst>
          <pc:docMk/>
          <pc:sldMk cId="1238315167" sldId="264"/>
        </pc:sldMkLst>
      </pc:sldChg>
      <pc:sldChg chg="addSp modSp add del mod modAnim">
        <pc:chgData name="Cerly Marko Järvela" userId="a7a0f7d6-74ed-4afa-9e03-014216b2eadb" providerId="ADAL" clId="{435CC45C-E4A4-49C2-BBBA-C10CF1969083}" dt="2025-09-25T10:25:32.749" v="2152" actId="47"/>
        <pc:sldMkLst>
          <pc:docMk/>
          <pc:sldMk cId="4175285769" sldId="264"/>
        </pc:sldMkLst>
      </pc:sldChg>
      <pc:sldChg chg="addSp delSp modSp add mod modTransition delAnim modAnim">
        <pc:chgData name="Cerly Marko Järvela" userId="a7a0f7d6-74ed-4afa-9e03-014216b2eadb" providerId="ADAL" clId="{435CC45C-E4A4-49C2-BBBA-C10CF1969083}" dt="2025-10-15T15:54:57.524" v="2245" actId="1076"/>
        <pc:sldMkLst>
          <pc:docMk/>
          <pc:sldMk cId="2814540984" sldId="265"/>
        </pc:sldMkLst>
        <pc:spChg chg="mod">
          <ac:chgData name="Cerly Marko Järvela" userId="a7a0f7d6-74ed-4afa-9e03-014216b2eadb" providerId="ADAL" clId="{435CC45C-E4A4-49C2-BBBA-C10CF1969083}" dt="2025-10-15T15:52:18.361" v="2236"/>
          <ac:spMkLst>
            <pc:docMk/>
            <pc:sldMk cId="2814540984" sldId="265"/>
            <ac:spMk id="2" creationId="{771E4599-6C55-8F3B-EE4A-9C41DB92B09F}"/>
          </ac:spMkLst>
        </pc:spChg>
        <pc:spChg chg="add mod">
          <ac:chgData name="Cerly Marko Järvela" userId="a7a0f7d6-74ed-4afa-9e03-014216b2eadb" providerId="ADAL" clId="{435CC45C-E4A4-49C2-BBBA-C10CF1969083}" dt="2025-10-15T15:54:57.524" v="2245" actId="1076"/>
          <ac:spMkLst>
            <pc:docMk/>
            <pc:sldMk cId="2814540984" sldId="265"/>
            <ac:spMk id="3" creationId="{51D24B67-1EDA-3BA4-A8E3-0DF7CDDBA247}"/>
          </ac:spMkLst>
        </pc:spChg>
        <pc:picChg chg="add mod ord modCrop">
          <ac:chgData name="Cerly Marko Järvela" userId="a7a0f7d6-74ed-4afa-9e03-014216b2eadb" providerId="ADAL" clId="{435CC45C-E4A4-49C2-BBBA-C10CF1969083}" dt="2025-09-25T10:07:06.874" v="1779" actId="167"/>
          <ac:picMkLst>
            <pc:docMk/>
            <pc:sldMk cId="2814540984" sldId="265"/>
            <ac:picMk id="4" creationId="{B102EB07-881D-7462-DAA3-469DE701984E}"/>
          </ac:picMkLst>
        </pc:picChg>
      </pc:sldChg>
      <pc:sldChg chg="addSp delSp modSp add del mod modAnim">
        <pc:chgData name="Cerly Marko Järvela" userId="a7a0f7d6-74ed-4afa-9e03-014216b2eadb" providerId="ADAL" clId="{435CC45C-E4A4-49C2-BBBA-C10CF1969083}" dt="2025-09-25T09:30:23.699" v="1204" actId="47"/>
        <pc:sldMkLst>
          <pc:docMk/>
          <pc:sldMk cId="3250178091" sldId="265"/>
        </pc:sldMkLst>
      </pc:sldChg>
      <pc:sldChg chg="addSp delSp modSp add del mod modTransition modAnim">
        <pc:chgData name="Cerly Marko Järvela" userId="a7a0f7d6-74ed-4afa-9e03-014216b2eadb" providerId="ADAL" clId="{435CC45C-E4A4-49C2-BBBA-C10CF1969083}" dt="2025-09-25T09:30:23.699" v="1204" actId="47"/>
        <pc:sldMkLst>
          <pc:docMk/>
          <pc:sldMk cId="1158836860" sldId="266"/>
        </pc:sldMkLst>
      </pc:sldChg>
      <pc:sldChg chg="addSp delSp modSp add mod delAnim modAnim">
        <pc:chgData name="Cerly Marko Järvela" userId="a7a0f7d6-74ed-4afa-9e03-014216b2eadb" providerId="ADAL" clId="{435CC45C-E4A4-49C2-BBBA-C10CF1969083}" dt="2025-10-15T15:52:22.478" v="2237"/>
        <pc:sldMkLst>
          <pc:docMk/>
          <pc:sldMk cId="3720120438" sldId="266"/>
        </pc:sldMkLst>
        <pc:spChg chg="mod">
          <ac:chgData name="Cerly Marko Järvela" userId="a7a0f7d6-74ed-4afa-9e03-014216b2eadb" providerId="ADAL" clId="{435CC45C-E4A4-49C2-BBBA-C10CF1969083}" dt="2025-10-15T15:52:22.478" v="2237"/>
          <ac:spMkLst>
            <pc:docMk/>
            <pc:sldMk cId="3720120438" sldId="266"/>
            <ac:spMk id="2" creationId="{CD1B4259-CADB-D0B7-B47D-E459BCD3928F}"/>
          </ac:spMkLst>
        </pc:spChg>
        <pc:spChg chg="add mod ord">
          <ac:chgData name="Cerly Marko Järvela" userId="a7a0f7d6-74ed-4afa-9e03-014216b2eadb" providerId="ADAL" clId="{435CC45C-E4A4-49C2-BBBA-C10CF1969083}" dt="2025-09-25T10:15:34.601" v="1891" actId="1076"/>
          <ac:spMkLst>
            <pc:docMk/>
            <pc:sldMk cId="3720120438" sldId="266"/>
            <ac:spMk id="5" creationId="{C5C8B5F2-F8E4-E694-0EFD-6CAA6E62472C}"/>
          </ac:spMkLst>
        </pc:spChg>
        <pc:spChg chg="add mod">
          <ac:chgData name="Cerly Marko Järvela" userId="a7a0f7d6-74ed-4afa-9e03-014216b2eadb" providerId="ADAL" clId="{435CC45C-E4A4-49C2-BBBA-C10CF1969083}" dt="2025-09-25T10:11:24.960" v="1798" actId="2085"/>
          <ac:spMkLst>
            <pc:docMk/>
            <pc:sldMk cId="3720120438" sldId="266"/>
            <ac:spMk id="6" creationId="{0D75565B-F299-EEC8-4DAC-D0B4924BAC1C}"/>
          </ac:spMkLst>
        </pc:spChg>
        <pc:spChg chg="add mod">
          <ac:chgData name="Cerly Marko Järvela" userId="a7a0f7d6-74ed-4afa-9e03-014216b2eadb" providerId="ADAL" clId="{435CC45C-E4A4-49C2-BBBA-C10CF1969083}" dt="2025-09-25T10:19:33.511" v="2049" actId="6549"/>
          <ac:spMkLst>
            <pc:docMk/>
            <pc:sldMk cId="3720120438" sldId="266"/>
            <ac:spMk id="7" creationId="{9BFDF2B0-56D3-158C-6EFB-73CF7A50266A}"/>
          </ac:spMkLst>
        </pc:spChg>
        <pc:picChg chg="add mod ord">
          <ac:chgData name="Cerly Marko Järvela" userId="a7a0f7d6-74ed-4afa-9e03-014216b2eadb" providerId="ADAL" clId="{435CC45C-E4A4-49C2-BBBA-C10CF1969083}" dt="2025-09-25T10:09:38.543" v="1787" actId="1076"/>
          <ac:picMkLst>
            <pc:docMk/>
            <pc:sldMk cId="3720120438" sldId="266"/>
            <ac:picMk id="4" creationId="{3428F609-4552-9B1A-3605-C43860FD60B3}"/>
          </ac:picMkLst>
        </pc:picChg>
        <pc:picChg chg="add mod">
          <ac:chgData name="Cerly Marko Järvela" userId="a7a0f7d6-74ed-4afa-9e03-014216b2eadb" providerId="ADAL" clId="{435CC45C-E4A4-49C2-BBBA-C10CF1969083}" dt="2025-09-25T10:11:58.346" v="1801" actId="166"/>
          <ac:picMkLst>
            <pc:docMk/>
            <pc:sldMk cId="3720120438" sldId="266"/>
            <ac:picMk id="1026" creationId="{C4B194EB-A542-FA29-0F6E-F927F0DCF911}"/>
          </ac:picMkLst>
        </pc:picChg>
      </pc:sldChg>
      <pc:sldChg chg="addSp delSp modSp add mod modTransition delAnim modAnim">
        <pc:chgData name="Cerly Marko Järvela" userId="a7a0f7d6-74ed-4afa-9e03-014216b2eadb" providerId="ADAL" clId="{435CC45C-E4A4-49C2-BBBA-C10CF1969083}" dt="2025-10-15T15:52:26.471" v="2238"/>
        <pc:sldMkLst>
          <pc:docMk/>
          <pc:sldMk cId="2422903885" sldId="267"/>
        </pc:sldMkLst>
        <pc:spChg chg="mod">
          <ac:chgData name="Cerly Marko Järvela" userId="a7a0f7d6-74ed-4afa-9e03-014216b2eadb" providerId="ADAL" clId="{435CC45C-E4A4-49C2-BBBA-C10CF1969083}" dt="2025-10-15T15:52:26.471" v="2238"/>
          <ac:spMkLst>
            <pc:docMk/>
            <pc:sldMk cId="2422903885" sldId="267"/>
            <ac:spMk id="2" creationId="{320E6319-AA32-413B-E957-9EABD8F97D9C}"/>
          </ac:spMkLst>
        </pc:spChg>
        <pc:spChg chg="add mod">
          <ac:chgData name="Cerly Marko Järvela" userId="a7a0f7d6-74ed-4afa-9e03-014216b2eadb" providerId="ADAL" clId="{435CC45C-E4A4-49C2-BBBA-C10CF1969083}" dt="2025-09-25T10:25:16.618" v="2151" actId="207"/>
          <ac:spMkLst>
            <pc:docMk/>
            <pc:sldMk cId="2422903885" sldId="267"/>
            <ac:spMk id="3" creationId="{B138E345-EB47-BAEC-5096-6392A138A99C}"/>
          </ac:spMkLst>
        </pc:spChg>
        <pc:spChg chg="mod">
          <ac:chgData name="Cerly Marko Järvela" userId="a7a0f7d6-74ed-4afa-9e03-014216b2eadb" providerId="ADAL" clId="{435CC45C-E4A4-49C2-BBBA-C10CF1969083}" dt="2025-09-25T10:21:32.870" v="2061" actId="1076"/>
          <ac:spMkLst>
            <pc:docMk/>
            <pc:sldMk cId="2422903885" sldId="267"/>
            <ac:spMk id="5" creationId="{4356D734-9A2A-A0F4-5147-30D3443FD2C0}"/>
          </ac:spMkLst>
        </pc:spChg>
        <pc:picChg chg="mod">
          <ac:chgData name="Cerly Marko Järvela" userId="a7a0f7d6-74ed-4afa-9e03-014216b2eadb" providerId="ADAL" clId="{435CC45C-E4A4-49C2-BBBA-C10CF1969083}" dt="2025-09-25T10:21:25.809" v="2060" actId="14100"/>
          <ac:picMkLst>
            <pc:docMk/>
            <pc:sldMk cId="2422903885" sldId="267"/>
            <ac:picMk id="4" creationId="{F7682D83-097B-4FDF-0106-96E32F0A485C}"/>
          </ac:picMkLst>
        </pc:picChg>
        <pc:picChg chg="mod">
          <ac:chgData name="Cerly Marko Järvela" userId="a7a0f7d6-74ed-4afa-9e03-014216b2eadb" providerId="ADAL" clId="{435CC45C-E4A4-49C2-BBBA-C10CF1969083}" dt="2025-09-25T10:21:52.340" v="2065" actId="14100"/>
          <ac:picMkLst>
            <pc:docMk/>
            <pc:sldMk cId="2422903885" sldId="267"/>
            <ac:picMk id="1026" creationId="{FFA2710E-556C-4BE4-258A-5A7E7D579AE4}"/>
          </ac:picMkLst>
        </pc:picChg>
        <pc:picChg chg="add mod">
          <ac:chgData name="Cerly Marko Järvela" userId="a7a0f7d6-74ed-4afa-9e03-014216b2eadb" providerId="ADAL" clId="{435CC45C-E4A4-49C2-BBBA-C10CF1969083}" dt="2025-09-25T10:21:13.960" v="2059" actId="14100"/>
          <ac:picMkLst>
            <pc:docMk/>
            <pc:sldMk cId="2422903885" sldId="267"/>
            <ac:picMk id="2050" creationId="{DC6D22A0-05E2-FD7B-6140-10DC63BB4769}"/>
          </ac:picMkLst>
        </pc:picChg>
      </pc:sldChg>
      <pc:sldChg chg="add ord">
        <pc:chgData name="Cerly Marko Järvela" userId="a7a0f7d6-74ed-4afa-9e03-014216b2eadb" providerId="ADAL" clId="{435CC45C-E4A4-49C2-BBBA-C10CF1969083}" dt="2025-10-15T16:08:16.219" v="2248"/>
        <pc:sldMkLst>
          <pc:docMk/>
          <pc:sldMk cId="1545618082" sldId="268"/>
        </pc:sldMkLst>
      </pc:sldChg>
      <pc:sldChg chg="addSp delSp modSp add mod ord modTransition delAnim modAnim">
        <pc:chgData name="Cerly Marko Järvela" userId="a7a0f7d6-74ed-4afa-9e03-014216b2eadb" providerId="ADAL" clId="{435CC45C-E4A4-49C2-BBBA-C10CF1969083}" dt="2025-10-16T06:09:51.321" v="3289" actId="1036"/>
        <pc:sldMkLst>
          <pc:docMk/>
          <pc:sldMk cId="3646691265" sldId="269"/>
        </pc:sldMkLst>
        <pc:spChg chg="add mod">
          <ac:chgData name="Cerly Marko Järvela" userId="a7a0f7d6-74ed-4afa-9e03-014216b2eadb" providerId="ADAL" clId="{435CC45C-E4A4-49C2-BBBA-C10CF1969083}" dt="2025-10-16T06:09:51.321" v="3289" actId="1036"/>
          <ac:spMkLst>
            <pc:docMk/>
            <pc:sldMk cId="3646691265" sldId="269"/>
            <ac:spMk id="2" creationId="{E89A237C-6867-EFC0-CC8C-43047DC7625B}"/>
          </ac:spMkLst>
        </pc:spChg>
        <pc:spChg chg="add mod ord">
          <ac:chgData name="Cerly Marko Järvela" userId="a7a0f7d6-74ed-4afa-9e03-014216b2eadb" providerId="ADAL" clId="{435CC45C-E4A4-49C2-BBBA-C10CF1969083}" dt="2025-10-15T17:16:40.627" v="2322" actId="1076"/>
          <ac:spMkLst>
            <pc:docMk/>
            <pc:sldMk cId="3646691265" sldId="269"/>
            <ac:spMk id="4" creationId="{D385FDE9-BBC6-4B6F-3629-14DD55C73F70}"/>
          </ac:spMkLst>
        </pc:spChg>
        <pc:picChg chg="add mod">
          <ac:chgData name="Cerly Marko Järvela" userId="a7a0f7d6-74ed-4afa-9e03-014216b2eadb" providerId="ADAL" clId="{435CC45C-E4A4-49C2-BBBA-C10CF1969083}" dt="2025-10-15T17:03:11.909" v="2265" actId="1076"/>
          <ac:picMkLst>
            <pc:docMk/>
            <pc:sldMk cId="3646691265" sldId="269"/>
            <ac:picMk id="3" creationId="{74AD3CAD-83F6-E4E9-CA05-2987FB7308E3}"/>
          </ac:picMkLst>
        </pc:picChg>
      </pc:sldChg>
      <pc:sldChg chg="add modTransition">
        <pc:chgData name="Cerly Marko Järvela" userId="a7a0f7d6-74ed-4afa-9e03-014216b2eadb" providerId="ADAL" clId="{435CC45C-E4A4-49C2-BBBA-C10CF1969083}" dt="2025-10-15T16:08:45.080" v="2250"/>
        <pc:sldMkLst>
          <pc:docMk/>
          <pc:sldMk cId="2297579313" sldId="270"/>
        </pc:sldMkLst>
      </pc:sldChg>
      <pc:sldChg chg="addSp modSp add mod modTransition modAnim">
        <pc:chgData name="Cerly Marko Järvela" userId="a7a0f7d6-74ed-4afa-9e03-014216b2eadb" providerId="ADAL" clId="{435CC45C-E4A4-49C2-BBBA-C10CF1969083}" dt="2025-10-15T17:34:01.070" v="2525"/>
        <pc:sldMkLst>
          <pc:docMk/>
          <pc:sldMk cId="2904862725" sldId="271"/>
        </pc:sldMkLst>
        <pc:spChg chg="add mod">
          <ac:chgData name="Cerly Marko Järvela" userId="a7a0f7d6-74ed-4afa-9e03-014216b2eadb" providerId="ADAL" clId="{435CC45C-E4A4-49C2-BBBA-C10CF1969083}" dt="2025-10-15T17:24:11.298" v="2416"/>
          <ac:spMkLst>
            <pc:docMk/>
            <pc:sldMk cId="2904862725" sldId="271"/>
            <ac:spMk id="4" creationId="{32597A9A-C641-FF3B-1855-08F96C62F844}"/>
          </ac:spMkLst>
        </pc:spChg>
        <pc:spChg chg="add mod">
          <ac:chgData name="Cerly Marko Järvela" userId="a7a0f7d6-74ed-4afa-9e03-014216b2eadb" providerId="ADAL" clId="{435CC45C-E4A4-49C2-BBBA-C10CF1969083}" dt="2025-10-15T17:24:11.298" v="2416"/>
          <ac:spMkLst>
            <pc:docMk/>
            <pc:sldMk cId="2904862725" sldId="271"/>
            <ac:spMk id="5" creationId="{581D69EF-598E-5490-D1E5-BDF3D713F5FC}"/>
          </ac:spMkLst>
        </pc:spChg>
        <pc:spChg chg="add mod">
          <ac:chgData name="Cerly Marko Järvela" userId="a7a0f7d6-74ed-4afa-9e03-014216b2eadb" providerId="ADAL" clId="{435CC45C-E4A4-49C2-BBBA-C10CF1969083}" dt="2025-10-15T17:24:50.698" v="2444" actId="20577"/>
          <ac:spMkLst>
            <pc:docMk/>
            <pc:sldMk cId="2904862725" sldId="271"/>
            <ac:spMk id="6" creationId="{F8F5EA8B-01C3-E450-8EBD-72B50945D40A}"/>
          </ac:spMkLst>
        </pc:spChg>
        <pc:spChg chg="add mod">
          <ac:chgData name="Cerly Marko Järvela" userId="a7a0f7d6-74ed-4afa-9e03-014216b2eadb" providerId="ADAL" clId="{435CC45C-E4A4-49C2-BBBA-C10CF1969083}" dt="2025-10-15T17:29:37.141" v="2514"/>
          <ac:spMkLst>
            <pc:docMk/>
            <pc:sldMk cId="2904862725" sldId="271"/>
            <ac:spMk id="7" creationId="{2F1F9D26-EE84-CCB4-F768-2518F70446E7}"/>
          </ac:spMkLst>
        </pc:spChg>
        <pc:picChg chg="add mod modCrop">
          <ac:chgData name="Cerly Marko Järvela" userId="a7a0f7d6-74ed-4afa-9e03-014216b2eadb" providerId="ADAL" clId="{435CC45C-E4A4-49C2-BBBA-C10CF1969083}" dt="2025-10-15T17:05:29.134" v="2271" actId="732"/>
          <ac:picMkLst>
            <pc:docMk/>
            <pc:sldMk cId="2904862725" sldId="271"/>
            <ac:picMk id="3" creationId="{C8585BF9-37B5-6812-21D4-014B7AC43E11}"/>
          </ac:picMkLst>
        </pc:picChg>
      </pc:sldChg>
      <pc:sldChg chg="addSp modSp add mod modTransition modAnim">
        <pc:chgData name="Cerly Marko Järvela" userId="a7a0f7d6-74ed-4afa-9e03-014216b2eadb" providerId="ADAL" clId="{435CC45C-E4A4-49C2-BBBA-C10CF1969083}" dt="2025-10-15T17:34:01.070" v="2525"/>
        <pc:sldMkLst>
          <pc:docMk/>
          <pc:sldMk cId="1709938877" sldId="272"/>
        </pc:sldMkLst>
        <pc:spChg chg="add mod">
          <ac:chgData name="Cerly Marko Järvela" userId="a7a0f7d6-74ed-4afa-9e03-014216b2eadb" providerId="ADAL" clId="{435CC45C-E4A4-49C2-BBBA-C10CF1969083}" dt="2025-10-15T17:26:46.888" v="2493" actId="6549"/>
          <ac:spMkLst>
            <pc:docMk/>
            <pc:sldMk cId="1709938877" sldId="272"/>
            <ac:spMk id="4" creationId="{96C3C6EB-434B-EF74-FE76-B54485456A6F}"/>
          </ac:spMkLst>
        </pc:spChg>
        <pc:spChg chg="add mod">
          <ac:chgData name="Cerly Marko Järvela" userId="a7a0f7d6-74ed-4afa-9e03-014216b2eadb" providerId="ADAL" clId="{435CC45C-E4A4-49C2-BBBA-C10CF1969083}" dt="2025-10-15T17:25:26.238" v="2449"/>
          <ac:spMkLst>
            <pc:docMk/>
            <pc:sldMk cId="1709938877" sldId="272"/>
            <ac:spMk id="5" creationId="{7650852F-8F72-F5F9-8AC8-F57C0E8BF0D1}"/>
          </ac:spMkLst>
        </pc:spChg>
        <pc:spChg chg="add mod">
          <ac:chgData name="Cerly Marko Järvela" userId="a7a0f7d6-74ed-4afa-9e03-014216b2eadb" providerId="ADAL" clId="{435CC45C-E4A4-49C2-BBBA-C10CF1969083}" dt="2025-10-15T17:25:26.238" v="2449"/>
          <ac:spMkLst>
            <pc:docMk/>
            <pc:sldMk cId="1709938877" sldId="272"/>
            <ac:spMk id="6" creationId="{81EE8378-0831-F609-6684-4FE0439B276A}"/>
          </ac:spMkLst>
        </pc:spChg>
        <pc:spChg chg="add mod">
          <ac:chgData name="Cerly Marko Järvela" userId="a7a0f7d6-74ed-4afa-9e03-014216b2eadb" providerId="ADAL" clId="{435CC45C-E4A4-49C2-BBBA-C10CF1969083}" dt="2025-10-15T17:25:26.238" v="2449"/>
          <ac:spMkLst>
            <pc:docMk/>
            <pc:sldMk cId="1709938877" sldId="272"/>
            <ac:spMk id="7" creationId="{4AFA8936-57C1-75FE-2051-D4461AD7C72F}"/>
          </ac:spMkLst>
        </pc:spChg>
        <pc:spChg chg="add mod">
          <ac:chgData name="Cerly Marko Järvela" userId="a7a0f7d6-74ed-4afa-9e03-014216b2eadb" providerId="ADAL" clId="{435CC45C-E4A4-49C2-BBBA-C10CF1969083}" dt="2025-10-15T17:30:19.787" v="2524" actId="1036"/>
          <ac:spMkLst>
            <pc:docMk/>
            <pc:sldMk cId="1709938877" sldId="272"/>
            <ac:spMk id="8" creationId="{A7ADD8F3-A161-F7A8-4F30-415B02B03582}"/>
          </ac:spMkLst>
        </pc:spChg>
        <pc:picChg chg="add mod modCrop">
          <ac:chgData name="Cerly Marko Järvela" userId="a7a0f7d6-74ed-4afa-9e03-014216b2eadb" providerId="ADAL" clId="{435CC45C-E4A4-49C2-BBBA-C10CF1969083}" dt="2025-10-15T17:08:00.020" v="2277" actId="732"/>
          <ac:picMkLst>
            <pc:docMk/>
            <pc:sldMk cId="1709938877" sldId="272"/>
            <ac:picMk id="3" creationId="{2EF75779-2F81-3F32-6ED5-1503940A8391}"/>
          </ac:picMkLst>
        </pc:picChg>
      </pc:sldChg>
      <pc:sldChg chg="addSp modSp add mod modTransition modAnim">
        <pc:chgData name="Cerly Marko Järvela" userId="a7a0f7d6-74ed-4afa-9e03-014216b2eadb" providerId="ADAL" clId="{435CC45C-E4A4-49C2-BBBA-C10CF1969083}" dt="2025-10-16T06:21:17.627" v="3429"/>
        <pc:sldMkLst>
          <pc:docMk/>
          <pc:sldMk cId="1733784327" sldId="273"/>
        </pc:sldMkLst>
        <pc:spChg chg="add mod">
          <ac:chgData name="Cerly Marko Järvela" userId="a7a0f7d6-74ed-4afa-9e03-014216b2eadb" providerId="ADAL" clId="{435CC45C-E4A4-49C2-BBBA-C10CF1969083}" dt="2025-10-16T06:20:40.585" v="3418" actId="20577"/>
          <ac:spMkLst>
            <pc:docMk/>
            <pc:sldMk cId="1733784327" sldId="273"/>
            <ac:spMk id="2" creationId="{A11154D4-84F5-B7AA-1D82-AEBDD6297B6B}"/>
          </ac:spMkLst>
        </pc:spChg>
        <pc:spChg chg="add mod">
          <ac:chgData name="Cerly Marko Järvela" userId="a7a0f7d6-74ed-4afa-9e03-014216b2eadb" providerId="ADAL" clId="{435CC45C-E4A4-49C2-BBBA-C10CF1969083}" dt="2025-10-15T17:27:27.972" v="2513" actId="20577"/>
          <ac:spMkLst>
            <pc:docMk/>
            <pc:sldMk cId="1733784327" sldId="273"/>
            <ac:spMk id="4" creationId="{BA77F4C8-945E-3C72-69F3-E7344AEE529D}"/>
          </ac:spMkLst>
        </pc:spChg>
        <pc:spChg chg="add mod">
          <ac:chgData name="Cerly Marko Järvela" userId="a7a0f7d6-74ed-4afa-9e03-014216b2eadb" providerId="ADAL" clId="{435CC45C-E4A4-49C2-BBBA-C10CF1969083}" dt="2025-10-15T17:27:04.792" v="2494"/>
          <ac:spMkLst>
            <pc:docMk/>
            <pc:sldMk cId="1733784327" sldId="273"/>
            <ac:spMk id="5" creationId="{1AE6F9ED-FA1E-AEFE-4887-031F3D4EFF6A}"/>
          </ac:spMkLst>
        </pc:spChg>
        <pc:spChg chg="add mod">
          <ac:chgData name="Cerly Marko Järvela" userId="a7a0f7d6-74ed-4afa-9e03-014216b2eadb" providerId="ADAL" clId="{435CC45C-E4A4-49C2-BBBA-C10CF1969083}" dt="2025-10-15T17:27:04.792" v="2494"/>
          <ac:spMkLst>
            <pc:docMk/>
            <pc:sldMk cId="1733784327" sldId="273"/>
            <ac:spMk id="6" creationId="{437EAB00-83E0-28B5-52F9-11C5E2C380E8}"/>
          </ac:spMkLst>
        </pc:spChg>
        <pc:spChg chg="add mod">
          <ac:chgData name="Cerly Marko Järvela" userId="a7a0f7d6-74ed-4afa-9e03-014216b2eadb" providerId="ADAL" clId="{435CC45C-E4A4-49C2-BBBA-C10CF1969083}" dt="2025-10-15T17:27:04.792" v="2494"/>
          <ac:spMkLst>
            <pc:docMk/>
            <pc:sldMk cId="1733784327" sldId="273"/>
            <ac:spMk id="7" creationId="{ECA4CCB9-E38B-64F0-5715-AEB3CA851334}"/>
          </ac:spMkLst>
        </pc:spChg>
        <pc:spChg chg="add mod">
          <ac:chgData name="Cerly Marko Järvela" userId="a7a0f7d6-74ed-4afa-9e03-014216b2eadb" providerId="ADAL" clId="{435CC45C-E4A4-49C2-BBBA-C10CF1969083}" dt="2025-10-15T17:27:04.792" v="2494"/>
          <ac:spMkLst>
            <pc:docMk/>
            <pc:sldMk cId="1733784327" sldId="273"/>
            <ac:spMk id="8" creationId="{045D2856-ECE3-DD8C-B333-C257061E1652}"/>
          </ac:spMkLst>
        </pc:spChg>
        <pc:spChg chg="add mod">
          <ac:chgData name="Cerly Marko Järvela" userId="a7a0f7d6-74ed-4afa-9e03-014216b2eadb" providerId="ADAL" clId="{435CC45C-E4A4-49C2-BBBA-C10CF1969083}" dt="2025-10-15T17:30:06.335" v="2520" actId="1035"/>
          <ac:spMkLst>
            <pc:docMk/>
            <pc:sldMk cId="1733784327" sldId="273"/>
            <ac:spMk id="9" creationId="{44EE7C15-4812-0356-B2D2-ECB2A84A8A1F}"/>
          </ac:spMkLst>
        </pc:spChg>
        <pc:picChg chg="add mod modCrop">
          <ac:chgData name="Cerly Marko Järvela" userId="a7a0f7d6-74ed-4afa-9e03-014216b2eadb" providerId="ADAL" clId="{435CC45C-E4A4-49C2-BBBA-C10CF1969083}" dt="2025-10-15T17:09:37.527" v="2286" actId="732"/>
          <ac:picMkLst>
            <pc:docMk/>
            <pc:sldMk cId="1733784327" sldId="273"/>
            <ac:picMk id="3" creationId="{AA01D962-AB8E-0233-EBA6-65E752A982D2}"/>
          </ac:picMkLst>
        </pc:picChg>
      </pc:sldChg>
      <pc:sldChg chg="addSp delSp modSp add mod modTransition addAnim delAnim modAnim">
        <pc:chgData name="Cerly Marko Järvela" userId="a7a0f7d6-74ed-4afa-9e03-014216b2eadb" providerId="ADAL" clId="{435CC45C-E4A4-49C2-BBBA-C10CF1969083}" dt="2025-10-15T18:39:39.604" v="2657" actId="21"/>
        <pc:sldMkLst>
          <pc:docMk/>
          <pc:sldMk cId="2215077327" sldId="274"/>
        </pc:sldMkLst>
        <pc:spChg chg="add mod">
          <ac:chgData name="Cerly Marko Järvela" userId="a7a0f7d6-74ed-4afa-9e03-014216b2eadb" providerId="ADAL" clId="{435CC45C-E4A4-49C2-BBBA-C10CF1969083}" dt="2025-10-15T18:11:51.881" v="2614" actId="20577"/>
          <ac:spMkLst>
            <pc:docMk/>
            <pc:sldMk cId="2215077327" sldId="274"/>
            <ac:spMk id="5" creationId="{AAB359DF-AF15-05E9-6F75-81DB0B1A61E3}"/>
          </ac:spMkLst>
        </pc:spChg>
        <pc:spChg chg="add del mod">
          <ac:chgData name="Cerly Marko Järvela" userId="a7a0f7d6-74ed-4afa-9e03-014216b2eadb" providerId="ADAL" clId="{435CC45C-E4A4-49C2-BBBA-C10CF1969083}" dt="2025-10-15T18:39:39.604" v="2657" actId="21"/>
          <ac:spMkLst>
            <pc:docMk/>
            <pc:sldMk cId="2215077327" sldId="274"/>
            <ac:spMk id="8" creationId="{F647B3C7-11F9-1251-F2C2-BFF6A2AC527E}"/>
          </ac:spMkLst>
        </pc:spChg>
        <pc:picChg chg="add mod modCrop">
          <ac:chgData name="Cerly Marko Järvela" userId="a7a0f7d6-74ed-4afa-9e03-014216b2eadb" providerId="ADAL" clId="{435CC45C-E4A4-49C2-BBBA-C10CF1969083}" dt="2025-10-15T18:01:41.233" v="2552" actId="18131"/>
          <ac:picMkLst>
            <pc:docMk/>
            <pc:sldMk cId="2215077327" sldId="274"/>
            <ac:picMk id="3" creationId="{DF02C8B3-0E4B-7960-41FA-86F741188640}"/>
          </ac:picMkLst>
        </pc:picChg>
      </pc:sldChg>
      <pc:sldChg chg="addSp modSp add mod modTransition modAnim">
        <pc:chgData name="Cerly Marko Järvela" userId="a7a0f7d6-74ed-4afa-9e03-014216b2eadb" providerId="ADAL" clId="{435CC45C-E4A4-49C2-BBBA-C10CF1969083}" dt="2025-10-16T07:19:20.144" v="3847" actId="1037"/>
        <pc:sldMkLst>
          <pc:docMk/>
          <pc:sldMk cId="2612340761" sldId="275"/>
        </pc:sldMkLst>
        <pc:spChg chg="add mod">
          <ac:chgData name="Cerly Marko Järvela" userId="a7a0f7d6-74ed-4afa-9e03-014216b2eadb" providerId="ADAL" clId="{435CC45C-E4A4-49C2-BBBA-C10CF1969083}" dt="2025-10-16T07:19:10.559" v="3824" actId="1035"/>
          <ac:spMkLst>
            <pc:docMk/>
            <pc:sldMk cId="2612340761" sldId="275"/>
            <ac:spMk id="4" creationId="{D7E3610C-4F0B-227F-4C57-9351DDB4B830}"/>
          </ac:spMkLst>
        </pc:spChg>
        <pc:spChg chg="add mod">
          <ac:chgData name="Cerly Marko Järvela" userId="a7a0f7d6-74ed-4afa-9e03-014216b2eadb" providerId="ADAL" clId="{435CC45C-E4A4-49C2-BBBA-C10CF1969083}" dt="2025-10-16T07:19:20.144" v="3847" actId="1037"/>
          <ac:spMkLst>
            <pc:docMk/>
            <pc:sldMk cId="2612340761" sldId="275"/>
            <ac:spMk id="5" creationId="{4088BD1B-CAA7-9DCB-F2AE-99299C666753}"/>
          </ac:spMkLst>
        </pc:spChg>
        <pc:picChg chg="add mod modCrop">
          <ac:chgData name="Cerly Marko Järvela" userId="a7a0f7d6-74ed-4afa-9e03-014216b2eadb" providerId="ADAL" clId="{435CC45C-E4A4-49C2-BBBA-C10CF1969083}" dt="2025-10-16T07:18:55.322" v="3816" actId="732"/>
          <ac:picMkLst>
            <pc:docMk/>
            <pc:sldMk cId="2612340761" sldId="275"/>
            <ac:picMk id="3" creationId="{29E2824B-CDC3-2CB0-8973-7167C8252759}"/>
          </ac:picMkLst>
        </pc:picChg>
      </pc:sldChg>
      <pc:sldChg chg="addSp modSp add mod setBg">
        <pc:chgData name="Cerly Marko Järvela" userId="a7a0f7d6-74ed-4afa-9e03-014216b2eadb" providerId="ADAL" clId="{435CC45C-E4A4-49C2-BBBA-C10CF1969083}" dt="2025-10-15T17:40:47.566" v="2546" actId="1076"/>
        <pc:sldMkLst>
          <pc:docMk/>
          <pc:sldMk cId="1268152209" sldId="276"/>
        </pc:sldMkLst>
        <pc:spChg chg="add mod">
          <ac:chgData name="Cerly Marko Järvela" userId="a7a0f7d6-74ed-4afa-9e03-014216b2eadb" providerId="ADAL" clId="{435CC45C-E4A4-49C2-BBBA-C10CF1969083}" dt="2025-10-15T17:40:47.566" v="2546" actId="1076"/>
          <ac:spMkLst>
            <pc:docMk/>
            <pc:sldMk cId="1268152209" sldId="276"/>
            <ac:spMk id="4" creationId="{65FD56DC-EA6D-6E71-2004-6F4BA1CC783F}"/>
          </ac:spMkLst>
        </pc:spChg>
        <pc:picChg chg="add mod modCrop">
          <ac:chgData name="Cerly Marko Järvela" userId="a7a0f7d6-74ed-4afa-9e03-014216b2eadb" providerId="ADAL" clId="{435CC45C-E4A4-49C2-BBBA-C10CF1969083}" dt="2025-10-15T17:37:51.570" v="2534" actId="732"/>
          <ac:picMkLst>
            <pc:docMk/>
            <pc:sldMk cId="1268152209" sldId="276"/>
            <ac:picMk id="3" creationId="{679782EC-3313-9542-C3A3-B600D81EDA7C}"/>
          </ac:picMkLst>
        </pc:picChg>
      </pc:sldChg>
      <pc:sldChg chg="addSp delSp modSp add mod modTransition modAnim">
        <pc:chgData name="Cerly Marko Järvela" userId="a7a0f7d6-74ed-4afa-9e03-014216b2eadb" providerId="ADAL" clId="{435CC45C-E4A4-49C2-BBBA-C10CF1969083}" dt="2025-10-16T06:22:38.857" v="3435"/>
        <pc:sldMkLst>
          <pc:docMk/>
          <pc:sldMk cId="2150140001" sldId="277"/>
        </pc:sldMkLst>
        <pc:spChg chg="add mod">
          <ac:chgData name="Cerly Marko Järvela" userId="a7a0f7d6-74ed-4afa-9e03-014216b2eadb" providerId="ADAL" clId="{435CC45C-E4A4-49C2-BBBA-C10CF1969083}" dt="2025-10-15T18:39:42.788" v="2658"/>
          <ac:spMkLst>
            <pc:docMk/>
            <pc:sldMk cId="2150140001" sldId="277"/>
            <ac:spMk id="4" creationId="{FCEDE724-A724-C191-9C8F-71DB8AE843FE}"/>
          </ac:spMkLst>
        </pc:spChg>
        <pc:spChg chg="add mod">
          <ac:chgData name="Cerly Marko Järvela" userId="a7a0f7d6-74ed-4afa-9e03-014216b2eadb" providerId="ADAL" clId="{435CC45C-E4A4-49C2-BBBA-C10CF1969083}" dt="2025-10-15T19:14:06.534" v="3049" actId="20577"/>
          <ac:spMkLst>
            <pc:docMk/>
            <pc:sldMk cId="2150140001" sldId="277"/>
            <ac:spMk id="6" creationId="{67E38AFC-7BE9-9CA7-ABCE-5BDCBA64DCC7}"/>
          </ac:spMkLst>
        </pc:spChg>
        <pc:picChg chg="add mod ord modCrop">
          <ac:chgData name="Cerly Marko Järvela" userId="a7a0f7d6-74ed-4afa-9e03-014216b2eadb" providerId="ADAL" clId="{435CC45C-E4A4-49C2-BBBA-C10CF1969083}" dt="2025-10-15T18:40:05.555" v="2663" actId="732"/>
          <ac:picMkLst>
            <pc:docMk/>
            <pc:sldMk cId="2150140001" sldId="277"/>
            <ac:picMk id="5" creationId="{F81E796D-EB9C-4983-EB06-22DB7D4B1FEA}"/>
          </ac:picMkLst>
        </pc:picChg>
      </pc:sldChg>
      <pc:sldChg chg="addSp delSp modSp add mod delAnim modAnim">
        <pc:chgData name="Cerly Marko Järvela" userId="a7a0f7d6-74ed-4afa-9e03-014216b2eadb" providerId="ADAL" clId="{435CC45C-E4A4-49C2-BBBA-C10CF1969083}" dt="2025-10-16T06:57:24.899" v="3752" actId="1076"/>
        <pc:sldMkLst>
          <pc:docMk/>
          <pc:sldMk cId="3093374119" sldId="278"/>
        </pc:sldMkLst>
        <pc:spChg chg="add mod ord">
          <ac:chgData name="Cerly Marko Järvela" userId="a7a0f7d6-74ed-4afa-9e03-014216b2eadb" providerId="ADAL" clId="{435CC45C-E4A4-49C2-BBBA-C10CF1969083}" dt="2025-10-16T06:52:27.515" v="3609" actId="693"/>
          <ac:spMkLst>
            <pc:docMk/>
            <pc:sldMk cId="3093374119" sldId="278"/>
            <ac:spMk id="8" creationId="{C778256B-CEDF-CC20-CCF4-2BA7A9D0A5D6}"/>
          </ac:spMkLst>
        </pc:spChg>
        <pc:spChg chg="add mod">
          <ac:chgData name="Cerly Marko Järvela" userId="a7a0f7d6-74ed-4afa-9e03-014216b2eadb" providerId="ADAL" clId="{435CC45C-E4A4-49C2-BBBA-C10CF1969083}" dt="2025-10-16T06:40:46.019" v="3482" actId="164"/>
          <ac:spMkLst>
            <pc:docMk/>
            <pc:sldMk cId="3093374119" sldId="278"/>
            <ac:spMk id="12" creationId="{397F235D-A585-66B4-669B-AB764A118678}"/>
          </ac:spMkLst>
        </pc:spChg>
        <pc:spChg chg="mod">
          <ac:chgData name="Cerly Marko Järvela" userId="a7a0f7d6-74ed-4afa-9e03-014216b2eadb" providerId="ADAL" clId="{435CC45C-E4A4-49C2-BBBA-C10CF1969083}" dt="2025-10-16T06:42:20.044" v="3502" actId="1038"/>
          <ac:spMkLst>
            <pc:docMk/>
            <pc:sldMk cId="3093374119" sldId="278"/>
            <ac:spMk id="16" creationId="{AA64E436-DDE1-5DB1-70F2-CA139D7A032F}"/>
          </ac:spMkLst>
        </pc:spChg>
        <pc:spChg chg="mod">
          <ac:chgData name="Cerly Marko Järvela" userId="a7a0f7d6-74ed-4afa-9e03-014216b2eadb" providerId="ADAL" clId="{435CC45C-E4A4-49C2-BBBA-C10CF1969083}" dt="2025-10-16T06:44:44.319" v="3521" actId="20577"/>
          <ac:spMkLst>
            <pc:docMk/>
            <pc:sldMk cId="3093374119" sldId="278"/>
            <ac:spMk id="20" creationId="{72BD21BF-C977-F0AE-51D0-B95C5368201F}"/>
          </ac:spMkLst>
        </pc:spChg>
        <pc:spChg chg="mod">
          <ac:chgData name="Cerly Marko Järvela" userId="a7a0f7d6-74ed-4afa-9e03-014216b2eadb" providerId="ADAL" clId="{435CC45C-E4A4-49C2-BBBA-C10CF1969083}" dt="2025-10-16T06:46:22.062" v="3538" actId="20577"/>
          <ac:spMkLst>
            <pc:docMk/>
            <pc:sldMk cId="3093374119" sldId="278"/>
            <ac:spMk id="24" creationId="{25B330FC-C85E-9816-DE78-5E62E0E508C4}"/>
          </ac:spMkLst>
        </pc:spChg>
        <pc:spChg chg="add mod">
          <ac:chgData name="Cerly Marko Järvela" userId="a7a0f7d6-74ed-4afa-9e03-014216b2eadb" providerId="ADAL" clId="{435CC45C-E4A4-49C2-BBBA-C10CF1969083}" dt="2025-10-16T06:51:51.213" v="3606" actId="1036"/>
          <ac:spMkLst>
            <pc:docMk/>
            <pc:sldMk cId="3093374119" sldId="278"/>
            <ac:spMk id="26" creationId="{F40BB355-2B10-A744-3237-FB5CCE2C7754}"/>
          </ac:spMkLst>
        </pc:spChg>
        <pc:spChg chg="add del mod">
          <ac:chgData name="Cerly Marko Järvela" userId="a7a0f7d6-74ed-4afa-9e03-014216b2eadb" providerId="ADAL" clId="{435CC45C-E4A4-49C2-BBBA-C10CF1969083}" dt="2025-10-16T06:54:33.633" v="3612" actId="478"/>
          <ac:spMkLst>
            <pc:docMk/>
            <pc:sldMk cId="3093374119" sldId="278"/>
            <ac:spMk id="27" creationId="{6E49AE61-8FBB-AFDD-281D-5D7C5736E2EA}"/>
          </ac:spMkLst>
        </pc:spChg>
        <pc:spChg chg="add mod">
          <ac:chgData name="Cerly Marko Järvela" userId="a7a0f7d6-74ed-4afa-9e03-014216b2eadb" providerId="ADAL" clId="{435CC45C-E4A4-49C2-BBBA-C10CF1969083}" dt="2025-10-16T06:57:24.899" v="3752" actId="1076"/>
          <ac:spMkLst>
            <pc:docMk/>
            <pc:sldMk cId="3093374119" sldId="278"/>
            <ac:spMk id="28" creationId="{C8173CCC-7946-B5C5-80A8-6E95AD2F90B7}"/>
          </ac:spMkLst>
        </pc:spChg>
        <pc:grpChg chg="add mod">
          <ac:chgData name="Cerly Marko Järvela" userId="a7a0f7d6-74ed-4afa-9e03-014216b2eadb" providerId="ADAL" clId="{435CC45C-E4A4-49C2-BBBA-C10CF1969083}" dt="2025-10-16T06:41:02.112" v="3485" actId="1076"/>
          <ac:grpSpMkLst>
            <pc:docMk/>
            <pc:sldMk cId="3093374119" sldId="278"/>
            <ac:grpSpMk id="13" creationId="{4D30B168-13DD-F698-3085-DFE4CECE39C5}"/>
          </ac:grpSpMkLst>
        </pc:grpChg>
        <pc:grpChg chg="add mod">
          <ac:chgData name="Cerly Marko Järvela" userId="a7a0f7d6-74ed-4afa-9e03-014216b2eadb" providerId="ADAL" clId="{435CC45C-E4A4-49C2-BBBA-C10CF1969083}" dt="2025-10-16T06:42:44.866" v="3503" actId="1076"/>
          <ac:grpSpMkLst>
            <pc:docMk/>
            <pc:sldMk cId="3093374119" sldId="278"/>
            <ac:grpSpMk id="14" creationId="{2EF359A4-A371-3ACE-EB61-38C5744CA000}"/>
          </ac:grpSpMkLst>
        </pc:grpChg>
        <pc:grpChg chg="add mod">
          <ac:chgData name="Cerly Marko Järvela" userId="a7a0f7d6-74ed-4afa-9e03-014216b2eadb" providerId="ADAL" clId="{435CC45C-E4A4-49C2-BBBA-C10CF1969083}" dt="2025-10-16T06:44:07.432" v="3515" actId="688"/>
          <ac:grpSpMkLst>
            <pc:docMk/>
            <pc:sldMk cId="3093374119" sldId="278"/>
            <ac:grpSpMk id="18" creationId="{A6C86AF7-85A4-8E87-9D8C-E52368CA28B6}"/>
          </ac:grpSpMkLst>
        </pc:grpChg>
        <pc:grpChg chg="add mod">
          <ac:chgData name="Cerly Marko Järvela" userId="a7a0f7d6-74ed-4afa-9e03-014216b2eadb" providerId="ADAL" clId="{435CC45C-E4A4-49C2-BBBA-C10CF1969083}" dt="2025-10-16T06:45:41.616" v="3530" actId="1076"/>
          <ac:grpSpMkLst>
            <pc:docMk/>
            <pc:sldMk cId="3093374119" sldId="278"/>
            <ac:grpSpMk id="22" creationId="{2A3F47F0-CF32-4466-EE5C-DA48C90F216F}"/>
          </ac:grpSpMkLst>
        </pc:grpChg>
        <pc:picChg chg="add del mod modCrop">
          <ac:chgData name="Cerly Marko Järvela" userId="a7a0f7d6-74ed-4afa-9e03-014216b2eadb" providerId="ADAL" clId="{435CC45C-E4A4-49C2-BBBA-C10CF1969083}" dt="2025-10-16T06:33:07.929" v="3441" actId="478"/>
          <ac:picMkLst>
            <pc:docMk/>
            <pc:sldMk cId="3093374119" sldId="278"/>
            <ac:picMk id="3" creationId="{43CB60B4-68E6-A4C6-40D7-401555055A8B}"/>
          </ac:picMkLst>
        </pc:picChg>
        <pc:picChg chg="add del mod modCrop">
          <ac:chgData name="Cerly Marko Järvela" userId="a7a0f7d6-74ed-4afa-9e03-014216b2eadb" providerId="ADAL" clId="{435CC45C-E4A4-49C2-BBBA-C10CF1969083}" dt="2025-10-16T06:36:09.419" v="3446" actId="478"/>
          <ac:picMkLst>
            <pc:docMk/>
            <pc:sldMk cId="3093374119" sldId="278"/>
            <ac:picMk id="5" creationId="{65A9B503-AC95-4486-9D73-270B4E000EA2}"/>
          </ac:picMkLst>
        </pc:picChg>
        <pc:picChg chg="add mod modCrop">
          <ac:chgData name="Cerly Marko Järvela" userId="a7a0f7d6-74ed-4afa-9e03-014216b2eadb" providerId="ADAL" clId="{435CC45C-E4A4-49C2-BBBA-C10CF1969083}" dt="2025-10-16T06:36:29.432" v="3450" actId="732"/>
          <ac:picMkLst>
            <pc:docMk/>
            <pc:sldMk cId="3093374119" sldId="278"/>
            <ac:picMk id="7" creationId="{417D55A3-68D6-E108-537C-A65D3966EDA8}"/>
          </ac:picMkLst>
        </pc:picChg>
        <pc:cxnChg chg="add mod">
          <ac:chgData name="Cerly Marko Järvela" userId="a7a0f7d6-74ed-4afa-9e03-014216b2eadb" providerId="ADAL" clId="{435CC45C-E4A4-49C2-BBBA-C10CF1969083}" dt="2025-10-16T06:40:46.019" v="3482" actId="164"/>
          <ac:cxnSpMkLst>
            <pc:docMk/>
            <pc:sldMk cId="3093374119" sldId="278"/>
            <ac:cxnSpMk id="10" creationId="{DB613113-9EBD-4141-DD7E-6F9532547A09}"/>
          </ac:cxnSpMkLst>
        </pc:cxnChg>
        <pc:cxnChg chg="mod">
          <ac:chgData name="Cerly Marko Järvela" userId="a7a0f7d6-74ed-4afa-9e03-014216b2eadb" providerId="ADAL" clId="{435CC45C-E4A4-49C2-BBBA-C10CF1969083}" dt="2025-10-16T06:41:41.010" v="3491" actId="14100"/>
          <ac:cxnSpMkLst>
            <pc:docMk/>
            <pc:sldMk cId="3093374119" sldId="278"/>
            <ac:cxnSpMk id="15" creationId="{29EEAA14-FD5C-89DF-9205-B32D69A779E5}"/>
          </ac:cxnSpMkLst>
        </pc:cxnChg>
        <pc:cxnChg chg="mod">
          <ac:chgData name="Cerly Marko Järvela" userId="a7a0f7d6-74ed-4afa-9e03-014216b2eadb" providerId="ADAL" clId="{435CC45C-E4A4-49C2-BBBA-C10CF1969083}" dt="2025-10-16T06:44:16.752" v="3516" actId="14100"/>
          <ac:cxnSpMkLst>
            <pc:docMk/>
            <pc:sldMk cId="3093374119" sldId="278"/>
            <ac:cxnSpMk id="19" creationId="{FB4CE40E-C6B5-8DE8-BC65-80B31D1C2DA5}"/>
          </ac:cxnSpMkLst>
        </pc:cxnChg>
        <pc:cxnChg chg="mod">
          <ac:chgData name="Cerly Marko Järvela" userId="a7a0f7d6-74ed-4afa-9e03-014216b2eadb" providerId="ADAL" clId="{435CC45C-E4A4-49C2-BBBA-C10CF1969083}" dt="2025-10-16T06:45:58.538" v="3531" actId="14100"/>
          <ac:cxnSpMkLst>
            <pc:docMk/>
            <pc:sldMk cId="3093374119" sldId="278"/>
            <ac:cxnSpMk id="23" creationId="{97390CE2-50D2-3C74-5F28-40BE3DDA57E6}"/>
          </ac:cxnSpMkLst>
        </pc:cxnChg>
      </pc:sldChg>
      <pc:sldChg chg="addSp delSp modSp new mod modTransition modAnim">
        <pc:chgData name="Cerly Marko Järvela" userId="a7a0f7d6-74ed-4afa-9e03-014216b2eadb" providerId="ADAL" clId="{435CC45C-E4A4-49C2-BBBA-C10CF1969083}" dt="2025-10-16T06:13:50.101" v="3349"/>
        <pc:sldMkLst>
          <pc:docMk/>
          <pc:sldMk cId="3947722811" sldId="279"/>
        </pc:sldMkLst>
        <pc:spChg chg="add del mod">
          <ac:chgData name="Cerly Marko Järvela" userId="a7a0f7d6-74ed-4afa-9e03-014216b2eadb" providerId="ADAL" clId="{435CC45C-E4A4-49C2-BBBA-C10CF1969083}" dt="2025-10-16T06:10:01.211" v="3291" actId="478"/>
          <ac:spMkLst>
            <pc:docMk/>
            <pc:sldMk cId="3947722811" sldId="279"/>
            <ac:spMk id="4" creationId="{CA3A1D44-01B7-7E28-0D00-A875937E466D}"/>
          </ac:spMkLst>
        </pc:spChg>
        <pc:spChg chg="add mod">
          <ac:chgData name="Cerly Marko Järvela" userId="a7a0f7d6-74ed-4afa-9e03-014216b2eadb" providerId="ADAL" clId="{435CC45C-E4A4-49C2-BBBA-C10CF1969083}" dt="2025-10-16T06:04:33.367" v="3277" actId="2085"/>
          <ac:spMkLst>
            <pc:docMk/>
            <pc:sldMk cId="3947722811" sldId="279"/>
            <ac:spMk id="6" creationId="{5BC7768D-100D-DAE8-E97A-6E584EEAAB89}"/>
          </ac:spMkLst>
        </pc:spChg>
        <pc:spChg chg="add mod">
          <ac:chgData name="Cerly Marko Järvela" userId="a7a0f7d6-74ed-4afa-9e03-014216b2eadb" providerId="ADAL" clId="{435CC45C-E4A4-49C2-BBBA-C10CF1969083}" dt="2025-10-16T06:09:56.193" v="3290"/>
          <ac:spMkLst>
            <pc:docMk/>
            <pc:sldMk cId="3947722811" sldId="279"/>
            <ac:spMk id="7" creationId="{32E769E3-545F-4F34-A710-14C165FD2201}"/>
          </ac:spMkLst>
        </pc:spChg>
        <pc:spChg chg="add mod">
          <ac:chgData name="Cerly Marko Järvela" userId="a7a0f7d6-74ed-4afa-9e03-014216b2eadb" providerId="ADAL" clId="{435CC45C-E4A4-49C2-BBBA-C10CF1969083}" dt="2025-10-16T06:13:18.080" v="3339" actId="1076"/>
          <ac:spMkLst>
            <pc:docMk/>
            <pc:sldMk cId="3947722811" sldId="279"/>
            <ac:spMk id="8" creationId="{3EA1F399-DE44-7408-8CF6-D4738BEC700F}"/>
          </ac:spMkLst>
        </pc:spChg>
        <pc:graphicFrameChg chg="add mod">
          <ac:chgData name="Cerly Marko Järvela" userId="a7a0f7d6-74ed-4afa-9e03-014216b2eadb" providerId="ADAL" clId="{435CC45C-E4A4-49C2-BBBA-C10CF1969083}" dt="2025-10-16T06:07:31.863" v="3286"/>
          <ac:graphicFrameMkLst>
            <pc:docMk/>
            <pc:sldMk cId="3947722811" sldId="279"/>
            <ac:graphicFrameMk id="5" creationId="{75880FAD-50E4-1770-8883-65A990FA7C58}"/>
          </ac:graphicFrameMkLst>
        </pc:graphicFrameChg>
        <pc:picChg chg="add mod">
          <ac:chgData name="Cerly Marko Järvela" userId="a7a0f7d6-74ed-4afa-9e03-014216b2eadb" providerId="ADAL" clId="{435CC45C-E4A4-49C2-BBBA-C10CF1969083}" dt="2025-10-16T04:58:41.701" v="3054" actId="1076"/>
          <ac:picMkLst>
            <pc:docMk/>
            <pc:sldMk cId="3947722811" sldId="279"/>
            <ac:picMk id="3" creationId="{FB1062A4-7C18-D7CE-793D-77BD4F31A8FA}"/>
          </ac:picMkLst>
        </pc:picChg>
      </pc:sldChg>
      <pc:sldChg chg="addSp modSp new mod setBg modAnim">
        <pc:chgData name="Cerly Marko Järvela" userId="a7a0f7d6-74ed-4afa-9e03-014216b2eadb" providerId="ADAL" clId="{435CC45C-E4A4-49C2-BBBA-C10CF1969083}" dt="2025-10-16T07:27:40.590" v="3936" actId="6549"/>
        <pc:sldMkLst>
          <pc:docMk/>
          <pc:sldMk cId="460493147" sldId="280"/>
        </pc:sldMkLst>
        <pc:spChg chg="add mod">
          <ac:chgData name="Cerly Marko Järvela" userId="a7a0f7d6-74ed-4afa-9e03-014216b2eadb" providerId="ADAL" clId="{435CC45C-E4A4-49C2-BBBA-C10CF1969083}" dt="2025-10-16T07:27:40.590" v="3936" actId="6549"/>
          <ac:spMkLst>
            <pc:docMk/>
            <pc:sldMk cId="460493147" sldId="280"/>
            <ac:spMk id="2" creationId="{130A3D21-E15A-430C-5C81-7B02B7C2E8BD}"/>
          </ac:spMkLst>
        </pc:spChg>
      </pc:sldChg>
      <pc:sldChg chg="addSp delSp modSp add mod delAnim modAnim">
        <pc:chgData name="Cerly Marko Järvela" userId="a7a0f7d6-74ed-4afa-9e03-014216b2eadb" providerId="ADAL" clId="{435CC45C-E4A4-49C2-BBBA-C10CF1969083}" dt="2025-10-16T07:20:03.225" v="3855" actId="1035"/>
        <pc:sldMkLst>
          <pc:docMk/>
          <pc:sldMk cId="195799832" sldId="281"/>
        </pc:sldMkLst>
        <pc:spChg chg="add mod">
          <ac:chgData name="Cerly Marko Järvela" userId="a7a0f7d6-74ed-4afa-9e03-014216b2eadb" providerId="ADAL" clId="{435CC45C-E4A4-49C2-BBBA-C10CF1969083}" dt="2025-10-16T07:20:03.225" v="3855" actId="1035"/>
          <ac:spMkLst>
            <pc:docMk/>
            <pc:sldMk cId="195799832" sldId="281"/>
            <ac:spMk id="4" creationId="{1202831F-0DC6-B361-E39B-4657693F03F9}"/>
          </ac:spMkLst>
        </pc:spChg>
        <pc:spChg chg="add del mod">
          <ac:chgData name="Cerly Marko Järvela" userId="a7a0f7d6-74ed-4afa-9e03-014216b2eadb" providerId="ADAL" clId="{435CC45C-E4A4-49C2-BBBA-C10CF1969083}" dt="2025-10-16T07:12:45.227" v="3805" actId="478"/>
          <ac:spMkLst>
            <pc:docMk/>
            <pc:sldMk cId="195799832" sldId="281"/>
            <ac:spMk id="5" creationId="{6EDDC0A1-D336-EB87-65A8-71B8EDE4C8C4}"/>
          </ac:spMkLst>
        </pc:spChg>
        <pc:picChg chg="add mod modCrop">
          <ac:chgData name="Cerly Marko Järvela" userId="a7a0f7d6-74ed-4afa-9e03-014216b2eadb" providerId="ADAL" clId="{435CC45C-E4A4-49C2-BBBA-C10CF1969083}" dt="2025-10-16T07:19:47.284" v="3850" actId="732"/>
          <ac:picMkLst>
            <pc:docMk/>
            <pc:sldMk cId="195799832" sldId="281"/>
            <ac:picMk id="3" creationId="{8E540578-418E-6479-AFBB-AE45DB69BC46}"/>
          </ac:picMkLst>
        </pc:picChg>
      </pc:sldChg>
      <pc:sldChg chg="addSp delSp modSp new del mod">
        <pc:chgData name="Cerly Marko Järvela" userId="a7a0f7d6-74ed-4afa-9e03-014216b2eadb" providerId="ADAL" clId="{435CC45C-E4A4-49C2-BBBA-C10CF1969083}" dt="2025-10-16T06:14:14.907" v="3350" actId="47"/>
        <pc:sldMkLst>
          <pc:docMk/>
          <pc:sldMk cId="2795251285" sldId="281"/>
        </pc:sldMkLst>
        <pc:graphicFrameChg chg="add del mod">
          <ac:chgData name="Cerly Marko Järvela" userId="a7a0f7d6-74ed-4afa-9e03-014216b2eadb" providerId="ADAL" clId="{435CC45C-E4A4-49C2-BBBA-C10CF1969083}" dt="2025-10-16T05:33:58.579" v="3252" actId="478"/>
          <ac:graphicFrameMkLst>
            <pc:docMk/>
            <pc:sldMk cId="2795251285" sldId="281"/>
            <ac:graphicFrameMk id="2" creationId="{5A930A86-D25F-C41E-CADB-F43ACE8D1C94}"/>
          </ac:graphicFrameMkLst>
        </pc:graphicFrameChg>
        <pc:graphicFrameChg chg="add del mod">
          <ac:chgData name="Cerly Marko Järvela" userId="a7a0f7d6-74ed-4afa-9e03-014216b2eadb" providerId="ADAL" clId="{435CC45C-E4A4-49C2-BBBA-C10CF1969083}" dt="2025-10-16T05:59:58.286" v="3258" actId="478"/>
          <ac:graphicFrameMkLst>
            <pc:docMk/>
            <pc:sldMk cId="2795251285" sldId="281"/>
            <ac:graphicFrameMk id="3" creationId="{3DC9A64C-4CD9-7B77-417D-F7C0DB6BC7A2}"/>
          </ac:graphicFrameMkLst>
        </pc:graphicFrameChg>
        <pc:graphicFrameChg chg="add mod">
          <ac:chgData name="Cerly Marko Järvela" userId="a7a0f7d6-74ed-4afa-9e03-014216b2eadb" providerId="ADAL" clId="{435CC45C-E4A4-49C2-BBBA-C10CF1969083}" dt="2025-10-16T06:00:30.291" v="3262" actId="1076"/>
          <ac:graphicFrameMkLst>
            <pc:docMk/>
            <pc:sldMk cId="2795251285" sldId="281"/>
            <ac:graphicFrameMk id="4" creationId="{75880FAD-50E4-1770-8883-65A990FA7C58}"/>
          </ac:graphicFrameMkLst>
        </pc:graphicFrameChg>
      </pc:sldChg>
      <pc:sldChg chg="addSp modSp add mod">
        <pc:chgData name="Cerly Marko Järvela" userId="a7a0f7d6-74ed-4afa-9e03-014216b2eadb" providerId="ADAL" clId="{435CC45C-E4A4-49C2-BBBA-C10CF1969083}" dt="2025-10-16T07:22:58.882" v="3927" actId="1037"/>
        <pc:sldMkLst>
          <pc:docMk/>
          <pc:sldMk cId="2594394966" sldId="282"/>
        </pc:sldMkLst>
        <pc:spChg chg="add mod">
          <ac:chgData name="Cerly Marko Järvela" userId="a7a0f7d6-74ed-4afa-9e03-014216b2eadb" providerId="ADAL" clId="{435CC45C-E4A4-49C2-BBBA-C10CF1969083}" dt="2025-10-16T07:22:58.882" v="3927" actId="1037"/>
          <ac:spMkLst>
            <pc:docMk/>
            <pc:sldMk cId="2594394966" sldId="282"/>
            <ac:spMk id="4" creationId="{923B757B-04C7-59D9-8CC7-1E50F9BEFF57}"/>
          </ac:spMkLst>
        </pc:spChg>
        <pc:picChg chg="add mod modCrop">
          <ac:chgData name="Cerly Marko Järvela" userId="a7a0f7d6-74ed-4afa-9e03-014216b2eadb" providerId="ADAL" clId="{435CC45C-E4A4-49C2-BBBA-C10CF1969083}" dt="2025-10-16T07:18:12.025" v="3813" actId="732"/>
          <ac:picMkLst>
            <pc:docMk/>
            <pc:sldMk cId="2594394966" sldId="282"/>
            <ac:picMk id="3" creationId="{FC250677-BA06-E48D-9ACA-9C316F8ECA06}"/>
          </ac:picMkLst>
        </pc:picChg>
      </pc:sldChg>
      <pc:sldChg chg="addSp delSp modSp add mod delAnim modAnim">
        <pc:chgData name="Cerly Marko Järvela" userId="a7a0f7d6-74ed-4afa-9e03-014216b2eadb" providerId="ADAL" clId="{435CC45C-E4A4-49C2-BBBA-C10CF1969083}" dt="2025-10-16T07:40:50.717" v="4087" actId="478"/>
        <pc:sldMkLst>
          <pc:docMk/>
          <pc:sldMk cId="1826481187" sldId="283"/>
        </pc:sldMkLst>
        <pc:spChg chg="add mod">
          <ac:chgData name="Cerly Marko Järvela" userId="a7a0f7d6-74ed-4afa-9e03-014216b2eadb" providerId="ADAL" clId="{435CC45C-E4A4-49C2-BBBA-C10CF1969083}" dt="2025-10-16T07:32:23.124" v="4055" actId="207"/>
          <ac:spMkLst>
            <pc:docMk/>
            <pc:sldMk cId="1826481187" sldId="283"/>
            <ac:spMk id="2" creationId="{498BC515-0FC7-29C6-F754-98BB76A17D1C}"/>
          </ac:spMkLst>
        </pc:spChg>
        <pc:spChg chg="add mod">
          <ac:chgData name="Cerly Marko Järvela" userId="a7a0f7d6-74ed-4afa-9e03-014216b2eadb" providerId="ADAL" clId="{435CC45C-E4A4-49C2-BBBA-C10CF1969083}" dt="2025-10-16T07:35:51.679" v="4060"/>
          <ac:spMkLst>
            <pc:docMk/>
            <pc:sldMk cId="1826481187" sldId="283"/>
            <ac:spMk id="4" creationId="{7CB3C95C-5A43-108F-4185-98F5AFA1F134}"/>
          </ac:spMkLst>
        </pc:spChg>
        <pc:spChg chg="add del mod">
          <ac:chgData name="Cerly Marko Järvela" userId="a7a0f7d6-74ed-4afa-9e03-014216b2eadb" providerId="ADAL" clId="{435CC45C-E4A4-49C2-BBBA-C10CF1969083}" dt="2025-10-16T07:40:50.717" v="4087" actId="478"/>
          <ac:spMkLst>
            <pc:docMk/>
            <pc:sldMk cId="1826481187" sldId="283"/>
            <ac:spMk id="5" creationId="{91D8F305-D9B6-D45F-A4A8-C0CDBEBEAA64}"/>
          </ac:spMkLst>
        </pc:spChg>
        <pc:picChg chg="add del mod">
          <ac:chgData name="Cerly Marko Järvela" userId="a7a0f7d6-74ed-4afa-9e03-014216b2eadb" providerId="ADAL" clId="{435CC45C-E4A4-49C2-BBBA-C10CF1969083}" dt="2025-10-16T07:35:01.985" v="4058" actId="21"/>
          <ac:picMkLst>
            <pc:docMk/>
            <pc:sldMk cId="1826481187" sldId="283"/>
            <ac:picMk id="3" creationId="{024096C5-4AB1-555F-1ADF-6F532D58587E}"/>
          </ac:picMkLst>
        </pc:picChg>
      </pc:sldChg>
      <pc:sldChg chg="new del">
        <pc:chgData name="Cerly Marko Järvela" userId="a7a0f7d6-74ed-4afa-9e03-014216b2eadb" providerId="ADAL" clId="{435CC45C-E4A4-49C2-BBBA-C10CF1969083}" dt="2025-10-16T07:23:47.770" v="3929" actId="680"/>
        <pc:sldMkLst>
          <pc:docMk/>
          <pc:sldMk cId="3349460411" sldId="284"/>
        </pc:sldMkLst>
      </pc:sldChg>
      <pc:sldChg chg="addSp modSp add modAnim">
        <pc:chgData name="Cerly Marko Järvela" userId="a7a0f7d6-74ed-4afa-9e03-014216b2eadb" providerId="ADAL" clId="{435CC45C-E4A4-49C2-BBBA-C10CF1969083}" dt="2025-10-16T07:54:24.226" v="4213" actId="1076"/>
        <pc:sldMkLst>
          <pc:docMk/>
          <pc:sldMk cId="3524618620" sldId="284"/>
        </pc:sldMkLst>
        <pc:spChg chg="add mod">
          <ac:chgData name="Cerly Marko Järvela" userId="a7a0f7d6-74ed-4afa-9e03-014216b2eadb" providerId="ADAL" clId="{435CC45C-E4A4-49C2-BBBA-C10CF1969083}" dt="2025-10-16T07:54:20.186" v="4212"/>
          <ac:spMkLst>
            <pc:docMk/>
            <pc:sldMk cId="3524618620" sldId="284"/>
            <ac:spMk id="2" creationId="{9C7A9DFF-2224-FA31-6C65-7DB65199DA59}"/>
          </ac:spMkLst>
        </pc:spChg>
        <pc:picChg chg="add mod">
          <ac:chgData name="Cerly Marko Järvela" userId="a7a0f7d6-74ed-4afa-9e03-014216b2eadb" providerId="ADAL" clId="{435CC45C-E4A4-49C2-BBBA-C10CF1969083}" dt="2025-10-16T07:54:24.226" v="4213" actId="1076"/>
          <ac:picMkLst>
            <pc:docMk/>
            <pc:sldMk cId="3524618620" sldId="284"/>
            <ac:picMk id="3" creationId="{024096C5-4AB1-555F-1ADF-6F532D58587E}"/>
          </ac:picMkLst>
        </pc:picChg>
      </pc:sldChg>
      <pc:sldChg chg="addSp modSp add mod modAnim">
        <pc:chgData name="Cerly Marko Järvela" userId="a7a0f7d6-74ed-4afa-9e03-014216b2eadb" providerId="ADAL" clId="{435CC45C-E4A4-49C2-BBBA-C10CF1969083}" dt="2025-10-16T07:57:48.464" v="4233" actId="1035"/>
        <pc:sldMkLst>
          <pc:docMk/>
          <pc:sldMk cId="2915501819" sldId="285"/>
        </pc:sldMkLst>
        <pc:spChg chg="add mod">
          <ac:chgData name="Cerly Marko Järvela" userId="a7a0f7d6-74ed-4afa-9e03-014216b2eadb" providerId="ADAL" clId="{435CC45C-E4A4-49C2-BBBA-C10CF1969083}" dt="2025-10-16T07:54:54.055" v="4216"/>
          <ac:spMkLst>
            <pc:docMk/>
            <pc:sldMk cId="2915501819" sldId="285"/>
            <ac:spMk id="2" creationId="{31F13197-3BFD-F3E2-C67C-9AA17E475F00}"/>
          </ac:spMkLst>
        </pc:spChg>
        <pc:spChg chg="add mod">
          <ac:chgData name="Cerly Marko Järvela" userId="a7a0f7d6-74ed-4afa-9e03-014216b2eadb" providerId="ADAL" clId="{435CC45C-E4A4-49C2-BBBA-C10CF1969083}" dt="2025-10-16T07:56:27.406" v="4226" actId="179"/>
          <ac:spMkLst>
            <pc:docMk/>
            <pc:sldMk cId="2915501819" sldId="285"/>
            <ac:spMk id="3" creationId="{E8DF5E8C-9363-2C8A-AEB5-2B5C6F05A543}"/>
          </ac:spMkLst>
        </pc:spChg>
        <pc:spChg chg="add mod">
          <ac:chgData name="Cerly Marko Järvela" userId="a7a0f7d6-74ed-4afa-9e03-014216b2eadb" providerId="ADAL" clId="{435CC45C-E4A4-49C2-BBBA-C10CF1969083}" dt="2025-10-16T07:56:38.205" v="4227" actId="404"/>
          <ac:spMkLst>
            <pc:docMk/>
            <pc:sldMk cId="2915501819" sldId="285"/>
            <ac:spMk id="4" creationId="{6012C45E-F820-0B36-4F7C-6697F29C49E9}"/>
          </ac:spMkLst>
        </pc:spChg>
        <pc:spChg chg="mod">
          <ac:chgData name="Cerly Marko Järvela" userId="a7a0f7d6-74ed-4afa-9e03-014216b2eadb" providerId="ADAL" clId="{435CC45C-E4A4-49C2-BBBA-C10CF1969083}" dt="2025-10-16T07:57:31.223" v="4231" actId="404"/>
          <ac:spMkLst>
            <pc:docMk/>
            <pc:sldMk cId="2915501819" sldId="285"/>
            <ac:spMk id="5" creationId="{D618BB05-6E5D-2691-8F29-8D34629351F8}"/>
          </ac:spMkLst>
        </pc:spChg>
        <pc:spChg chg="add mod">
          <ac:chgData name="Cerly Marko Järvela" userId="a7a0f7d6-74ed-4afa-9e03-014216b2eadb" providerId="ADAL" clId="{435CC45C-E4A4-49C2-BBBA-C10CF1969083}" dt="2025-10-16T07:57:35.526" v="4232" actId="404"/>
          <ac:spMkLst>
            <pc:docMk/>
            <pc:sldMk cId="2915501819" sldId="285"/>
            <ac:spMk id="6" creationId="{6FFB451A-4213-7353-B0E2-0FD6F0AF4D38}"/>
          </ac:spMkLst>
        </pc:spChg>
        <pc:spChg chg="add mod">
          <ac:chgData name="Cerly Marko Järvela" userId="a7a0f7d6-74ed-4afa-9e03-014216b2eadb" providerId="ADAL" clId="{435CC45C-E4A4-49C2-BBBA-C10CF1969083}" dt="2025-10-16T07:56:52.600" v="4230" actId="404"/>
          <ac:spMkLst>
            <pc:docMk/>
            <pc:sldMk cId="2915501819" sldId="285"/>
            <ac:spMk id="7" creationId="{E74DAB31-AEA2-295F-C9CA-7F492CED6BB8}"/>
          </ac:spMkLst>
        </pc:spChg>
        <pc:spChg chg="add mod">
          <ac:chgData name="Cerly Marko Järvela" userId="a7a0f7d6-74ed-4afa-9e03-014216b2eadb" providerId="ADAL" clId="{435CC45C-E4A4-49C2-BBBA-C10CF1969083}" dt="2025-10-16T07:57:48.464" v="4233" actId="1035"/>
          <ac:spMkLst>
            <pc:docMk/>
            <pc:sldMk cId="2915501819" sldId="285"/>
            <ac:spMk id="8" creationId="{5AE28760-34D2-4742-F470-C0AE930DDF42}"/>
          </ac:spMkLst>
        </pc:spChg>
        <pc:spChg chg="add mod">
          <ac:chgData name="Cerly Marko Järvela" userId="a7a0f7d6-74ed-4afa-9e03-014216b2eadb" providerId="ADAL" clId="{435CC45C-E4A4-49C2-BBBA-C10CF1969083}" dt="2025-10-16T07:55:23.515" v="4217"/>
          <ac:spMkLst>
            <pc:docMk/>
            <pc:sldMk cId="2915501819" sldId="285"/>
            <ac:spMk id="9" creationId="{86068FAB-9197-9AA8-2033-3DFAD20A39B9}"/>
          </ac:spMkLst>
        </pc:spChg>
        <pc:spChg chg="add mod">
          <ac:chgData name="Cerly Marko Järvela" userId="a7a0f7d6-74ed-4afa-9e03-014216b2eadb" providerId="ADAL" clId="{435CC45C-E4A4-49C2-BBBA-C10CF1969083}" dt="2025-10-16T07:55:23.515" v="4217"/>
          <ac:spMkLst>
            <pc:docMk/>
            <pc:sldMk cId="2915501819" sldId="285"/>
            <ac:spMk id="11" creationId="{72AC51CF-604A-EC25-D412-EB38D786E6FF}"/>
          </ac:spMkLst>
        </pc:spChg>
        <pc:spChg chg="add mod">
          <ac:chgData name="Cerly Marko Järvela" userId="a7a0f7d6-74ed-4afa-9e03-014216b2eadb" providerId="ADAL" clId="{435CC45C-E4A4-49C2-BBBA-C10CF1969083}" dt="2025-10-16T07:55:23.515" v="4217"/>
          <ac:spMkLst>
            <pc:docMk/>
            <pc:sldMk cId="2915501819" sldId="285"/>
            <ac:spMk id="12" creationId="{F67B89D6-BA88-0E24-7865-B17AD713F88C}"/>
          </ac:spMkLst>
        </pc:spChg>
        <pc:spChg chg="add mod">
          <ac:chgData name="Cerly Marko Järvela" userId="a7a0f7d6-74ed-4afa-9e03-014216b2eadb" providerId="ADAL" clId="{435CC45C-E4A4-49C2-BBBA-C10CF1969083}" dt="2025-10-16T07:55:23.515" v="4217"/>
          <ac:spMkLst>
            <pc:docMk/>
            <pc:sldMk cId="2915501819" sldId="285"/>
            <ac:spMk id="13" creationId="{83ED9926-5235-91CD-E81D-F62394901151}"/>
          </ac:spMkLst>
        </pc:spChg>
        <pc:spChg chg="add mod">
          <ac:chgData name="Cerly Marko Järvela" userId="a7a0f7d6-74ed-4afa-9e03-014216b2eadb" providerId="ADAL" clId="{435CC45C-E4A4-49C2-BBBA-C10CF1969083}" dt="2025-10-16T07:55:23.515" v="4217"/>
          <ac:spMkLst>
            <pc:docMk/>
            <pc:sldMk cId="2915501819" sldId="285"/>
            <ac:spMk id="14" creationId="{46D7127C-2C0A-92EA-8D2C-974BD39D1EA9}"/>
          </ac:spMkLst>
        </pc:spChg>
        <pc:spChg chg="add mod">
          <ac:chgData name="Cerly Marko Järvela" userId="a7a0f7d6-74ed-4afa-9e03-014216b2eadb" providerId="ADAL" clId="{435CC45C-E4A4-49C2-BBBA-C10CF1969083}" dt="2025-10-16T07:56:01.974" v="4221" actId="1076"/>
          <ac:spMkLst>
            <pc:docMk/>
            <pc:sldMk cId="2915501819" sldId="285"/>
            <ac:spMk id="15" creationId="{1D6229E9-E61D-B719-9419-7A1D2ADC2FD9}"/>
          </ac:spMkLst>
        </pc:spChg>
      </pc:sldChg>
      <pc:sldChg chg="addSp modSp add mod modTransition modAnim">
        <pc:chgData name="Cerly Marko Järvela" userId="a7a0f7d6-74ed-4afa-9e03-014216b2eadb" providerId="ADAL" clId="{435CC45C-E4A4-49C2-BBBA-C10CF1969083}" dt="2025-10-16T07:53:20.604" v="4211" actId="20577"/>
        <pc:sldMkLst>
          <pc:docMk/>
          <pc:sldMk cId="2055024425" sldId="286"/>
        </pc:sldMkLst>
        <pc:spChg chg="mod">
          <ac:chgData name="Cerly Marko Järvela" userId="a7a0f7d6-74ed-4afa-9e03-014216b2eadb" providerId="ADAL" clId="{435CC45C-E4A4-49C2-BBBA-C10CF1969083}" dt="2025-10-16T07:53:20.604" v="4211" actId="20577"/>
          <ac:spMkLst>
            <pc:docMk/>
            <pc:sldMk cId="2055024425" sldId="286"/>
            <ac:spMk id="2" creationId="{D1EC6C4F-F136-38E4-243A-993B9B4224A1}"/>
          </ac:spMkLst>
        </pc:spChg>
        <pc:spChg chg="mod ord">
          <ac:chgData name="Cerly Marko Järvela" userId="a7a0f7d6-74ed-4afa-9e03-014216b2eadb" providerId="ADAL" clId="{435CC45C-E4A4-49C2-BBBA-C10CF1969083}" dt="2025-10-16T07:51:39.417" v="4198" actId="20577"/>
          <ac:spMkLst>
            <pc:docMk/>
            <pc:sldMk cId="2055024425" sldId="286"/>
            <ac:spMk id="5" creationId="{F2ED2DC4-D60C-5028-E16B-EA2CCA559A7D}"/>
          </ac:spMkLst>
        </pc:spChg>
        <pc:picChg chg="add mod ord">
          <ac:chgData name="Cerly Marko Järvela" userId="a7a0f7d6-74ed-4afa-9e03-014216b2eadb" providerId="ADAL" clId="{435CC45C-E4A4-49C2-BBBA-C10CF1969083}" dt="2025-10-16T07:41:49.794" v="4096" actId="167"/>
          <ac:picMkLst>
            <pc:docMk/>
            <pc:sldMk cId="2055024425" sldId="286"/>
            <ac:picMk id="3" creationId="{7B16734F-325E-0EC9-5082-E53B32C69FB6}"/>
          </ac:picMkLst>
        </pc:picChg>
        <pc:picChg chg="add mod modCrop">
          <ac:chgData name="Cerly Marko Järvela" userId="a7a0f7d6-74ed-4afa-9e03-014216b2eadb" providerId="ADAL" clId="{435CC45C-E4A4-49C2-BBBA-C10CF1969083}" dt="2025-10-16T07:44:09.257" v="4109" actId="1076"/>
          <ac:picMkLst>
            <pc:docMk/>
            <pc:sldMk cId="2055024425" sldId="286"/>
            <ac:picMk id="4" creationId="{66D791D9-4518-6A21-C164-96CCE42BFA2E}"/>
          </ac:picMkLst>
        </pc:picChg>
        <pc:picChg chg="add mod modCrop">
          <ac:chgData name="Cerly Marko Järvela" userId="a7a0f7d6-74ed-4afa-9e03-014216b2eadb" providerId="ADAL" clId="{435CC45C-E4A4-49C2-BBBA-C10CF1969083}" dt="2025-10-16T07:49:38.032" v="4129" actId="692"/>
          <ac:picMkLst>
            <pc:docMk/>
            <pc:sldMk cId="2055024425" sldId="286"/>
            <ac:picMk id="7" creationId="{86CA59E6-4DF5-35C9-751E-05A28E9C37EB}"/>
          </ac:picMkLst>
        </pc:picChg>
      </pc:sldChg>
      <pc:sldChg chg="add del">
        <pc:chgData name="Cerly Marko Järvela" userId="a7a0f7d6-74ed-4afa-9e03-014216b2eadb" providerId="ADAL" clId="{435CC45C-E4A4-49C2-BBBA-C10CF1969083}" dt="2025-10-16T09:23:22.098" v="5174" actId="47"/>
        <pc:sldMkLst>
          <pc:docMk/>
          <pc:sldMk cId="2836802555" sldId="287"/>
        </pc:sldMkLst>
      </pc:sldChg>
      <pc:sldChg chg="add">
        <pc:chgData name="Cerly Marko Järvela" userId="a7a0f7d6-74ed-4afa-9e03-014216b2eadb" providerId="ADAL" clId="{435CC45C-E4A4-49C2-BBBA-C10CF1969083}" dt="2025-10-16T07:54:40.229" v="4215" actId="2890"/>
        <pc:sldMkLst>
          <pc:docMk/>
          <pc:sldMk cId="4154911014" sldId="288"/>
        </pc:sldMkLst>
      </pc:sldChg>
      <pc:sldChg chg="addSp delSp modSp add mod modTransition delAnim modAnim">
        <pc:chgData name="Cerly Marko Järvela" userId="a7a0f7d6-74ed-4afa-9e03-014216b2eadb" providerId="ADAL" clId="{435CC45C-E4A4-49C2-BBBA-C10CF1969083}" dt="2025-10-16T08:53:28.331" v="4747" actId="14100"/>
        <pc:sldMkLst>
          <pc:docMk/>
          <pc:sldMk cId="3555579348" sldId="289"/>
        </pc:sldMkLst>
        <pc:spChg chg="mod">
          <ac:chgData name="Cerly Marko Järvela" userId="a7a0f7d6-74ed-4afa-9e03-014216b2eadb" providerId="ADAL" clId="{435CC45C-E4A4-49C2-BBBA-C10CF1969083}" dt="2025-10-16T08:06:57.508" v="4305" actId="1076"/>
          <ac:spMkLst>
            <pc:docMk/>
            <pc:sldMk cId="3555579348" sldId="289"/>
            <ac:spMk id="4" creationId="{09C7DE15-938F-E5DA-145D-D5B95D13AA40}"/>
          </ac:spMkLst>
        </pc:spChg>
        <pc:spChg chg="mod">
          <ac:chgData name="Cerly Marko Järvela" userId="a7a0f7d6-74ed-4afa-9e03-014216b2eadb" providerId="ADAL" clId="{435CC45C-E4A4-49C2-BBBA-C10CF1969083}" dt="2025-10-16T08:44:52.486" v="4690" actId="1076"/>
          <ac:spMkLst>
            <pc:docMk/>
            <pc:sldMk cId="3555579348" sldId="289"/>
            <ac:spMk id="5" creationId="{69798FE0-5AEE-6BDD-5AA4-0CDE0BAF5796}"/>
          </ac:spMkLst>
        </pc:spChg>
        <pc:spChg chg="del mod">
          <ac:chgData name="Cerly Marko Järvela" userId="a7a0f7d6-74ed-4afa-9e03-014216b2eadb" providerId="ADAL" clId="{435CC45C-E4A4-49C2-BBBA-C10CF1969083}" dt="2025-10-16T08:24:34.192" v="4507" actId="478"/>
          <ac:spMkLst>
            <pc:docMk/>
            <pc:sldMk cId="3555579348" sldId="289"/>
            <ac:spMk id="6" creationId="{1A6C69B2-8C2D-1738-59C8-B52A332C7518}"/>
          </ac:spMkLst>
        </pc:spChg>
        <pc:spChg chg="del mod">
          <ac:chgData name="Cerly Marko Järvela" userId="a7a0f7d6-74ed-4afa-9e03-014216b2eadb" providerId="ADAL" clId="{435CC45C-E4A4-49C2-BBBA-C10CF1969083}" dt="2025-10-16T08:07:30.149" v="4308" actId="478"/>
          <ac:spMkLst>
            <pc:docMk/>
            <pc:sldMk cId="3555579348" sldId="289"/>
            <ac:spMk id="7" creationId="{00334522-9F58-4A47-2C54-AC3E4FB1DFF1}"/>
          </ac:spMkLst>
        </pc:spChg>
        <pc:spChg chg="del">
          <ac:chgData name="Cerly Marko Järvela" userId="a7a0f7d6-74ed-4afa-9e03-014216b2eadb" providerId="ADAL" clId="{435CC45C-E4A4-49C2-BBBA-C10CF1969083}" dt="2025-10-16T08:01:01.450" v="4237" actId="478"/>
          <ac:spMkLst>
            <pc:docMk/>
            <pc:sldMk cId="3555579348" sldId="289"/>
            <ac:spMk id="8" creationId="{32603B6C-C1C2-2313-095B-FE720A6F7111}"/>
          </ac:spMkLst>
        </pc:spChg>
        <pc:spChg chg="del mod">
          <ac:chgData name="Cerly Marko Järvela" userId="a7a0f7d6-74ed-4afa-9e03-014216b2eadb" providerId="ADAL" clId="{435CC45C-E4A4-49C2-BBBA-C10CF1969083}" dt="2025-10-16T08:07:30.149" v="4308" actId="478"/>
          <ac:spMkLst>
            <pc:docMk/>
            <pc:sldMk cId="3555579348" sldId="289"/>
            <ac:spMk id="9" creationId="{ADAB5E82-540B-899F-FD03-3A6F8EDB020D}"/>
          </ac:spMkLst>
        </pc:spChg>
        <pc:spChg chg="del mod">
          <ac:chgData name="Cerly Marko Järvela" userId="a7a0f7d6-74ed-4afa-9e03-014216b2eadb" providerId="ADAL" clId="{435CC45C-E4A4-49C2-BBBA-C10CF1969083}" dt="2025-10-16T08:24:37.692" v="4508" actId="478"/>
          <ac:spMkLst>
            <pc:docMk/>
            <pc:sldMk cId="3555579348" sldId="289"/>
            <ac:spMk id="10" creationId="{1F5C37C3-90EA-229E-6DF7-EDE692080372}"/>
          </ac:spMkLst>
        </pc:spChg>
        <pc:spChg chg="mod">
          <ac:chgData name="Cerly Marko Järvela" userId="a7a0f7d6-74ed-4afa-9e03-014216b2eadb" providerId="ADAL" clId="{435CC45C-E4A4-49C2-BBBA-C10CF1969083}" dt="2025-10-16T08:10:46.632" v="4356" actId="164"/>
          <ac:spMkLst>
            <pc:docMk/>
            <pc:sldMk cId="3555579348" sldId="289"/>
            <ac:spMk id="11" creationId="{D489A603-A987-D1F5-6D14-DC1E5D8AB878}"/>
          </ac:spMkLst>
        </pc:spChg>
        <pc:spChg chg="mod">
          <ac:chgData name="Cerly Marko Järvela" userId="a7a0f7d6-74ed-4afa-9e03-014216b2eadb" providerId="ADAL" clId="{435CC45C-E4A4-49C2-BBBA-C10CF1969083}" dt="2025-10-16T08:10:46.632" v="4356" actId="164"/>
          <ac:spMkLst>
            <pc:docMk/>
            <pc:sldMk cId="3555579348" sldId="289"/>
            <ac:spMk id="12" creationId="{F56A2326-287A-9E6A-71EE-9EB7E86E8E1F}"/>
          </ac:spMkLst>
        </pc:spChg>
        <pc:spChg chg="mod">
          <ac:chgData name="Cerly Marko Järvela" userId="a7a0f7d6-74ed-4afa-9e03-014216b2eadb" providerId="ADAL" clId="{435CC45C-E4A4-49C2-BBBA-C10CF1969083}" dt="2025-10-16T08:43:15.327" v="4670" actId="14100"/>
          <ac:spMkLst>
            <pc:docMk/>
            <pc:sldMk cId="3555579348" sldId="289"/>
            <ac:spMk id="13" creationId="{7C41B0D6-37E8-D7B0-067F-CABFAD0E722D}"/>
          </ac:spMkLst>
        </pc:spChg>
        <pc:spChg chg="del mod">
          <ac:chgData name="Cerly Marko Järvela" userId="a7a0f7d6-74ed-4afa-9e03-014216b2eadb" providerId="ADAL" clId="{435CC45C-E4A4-49C2-BBBA-C10CF1969083}" dt="2025-10-16T08:43:48.336" v="4676" actId="478"/>
          <ac:spMkLst>
            <pc:docMk/>
            <pc:sldMk cId="3555579348" sldId="289"/>
            <ac:spMk id="14" creationId="{EA9B1B07-633F-EFD4-0778-6A685D854639}"/>
          </ac:spMkLst>
        </pc:spChg>
        <pc:spChg chg="del">
          <ac:chgData name="Cerly Marko Järvela" userId="a7a0f7d6-74ed-4afa-9e03-014216b2eadb" providerId="ADAL" clId="{435CC45C-E4A4-49C2-BBBA-C10CF1969083}" dt="2025-10-16T08:00:53.596" v="4236" actId="478"/>
          <ac:spMkLst>
            <pc:docMk/>
            <pc:sldMk cId="3555579348" sldId="289"/>
            <ac:spMk id="15" creationId="{4CF6BDCE-A047-DCD4-DBDB-60AE263BC461}"/>
          </ac:spMkLst>
        </pc:spChg>
        <pc:spChg chg="add mod">
          <ac:chgData name="Cerly Marko Järvela" userId="a7a0f7d6-74ed-4afa-9e03-014216b2eadb" providerId="ADAL" clId="{435CC45C-E4A4-49C2-BBBA-C10CF1969083}" dt="2025-10-16T08:34:05.226" v="4588" actId="14100"/>
          <ac:spMkLst>
            <pc:docMk/>
            <pc:sldMk cId="3555579348" sldId="289"/>
            <ac:spMk id="16" creationId="{DB81FE9A-0895-A430-6E8A-473B31A9B7A6}"/>
          </ac:spMkLst>
        </pc:spChg>
        <pc:spChg chg="add del mod">
          <ac:chgData name="Cerly Marko Järvela" userId="a7a0f7d6-74ed-4afa-9e03-014216b2eadb" providerId="ADAL" clId="{435CC45C-E4A4-49C2-BBBA-C10CF1969083}" dt="2025-10-16T08:03:39.892" v="4277" actId="478"/>
          <ac:spMkLst>
            <pc:docMk/>
            <pc:sldMk cId="3555579348" sldId="289"/>
            <ac:spMk id="17" creationId="{5160864D-A095-51B0-C64D-A45D4BB5413F}"/>
          </ac:spMkLst>
        </pc:spChg>
        <pc:spChg chg="add mod">
          <ac:chgData name="Cerly Marko Järvela" userId="a7a0f7d6-74ed-4afa-9e03-014216b2eadb" providerId="ADAL" clId="{435CC45C-E4A4-49C2-BBBA-C10CF1969083}" dt="2025-10-16T08:09:16.178" v="4346" actId="1038"/>
          <ac:spMkLst>
            <pc:docMk/>
            <pc:sldMk cId="3555579348" sldId="289"/>
            <ac:spMk id="18" creationId="{E3311BEC-FEB6-F518-F0EF-5EE9C963B739}"/>
          </ac:spMkLst>
        </pc:spChg>
        <pc:spChg chg="add del mod">
          <ac:chgData name="Cerly Marko Järvela" userId="a7a0f7d6-74ed-4afa-9e03-014216b2eadb" providerId="ADAL" clId="{435CC45C-E4A4-49C2-BBBA-C10CF1969083}" dt="2025-10-16T08:43:47.137" v="4675" actId="478"/>
          <ac:spMkLst>
            <pc:docMk/>
            <pc:sldMk cId="3555579348" sldId="289"/>
            <ac:spMk id="20" creationId="{49827423-B5D2-9367-3D65-2A21FB592F1B}"/>
          </ac:spMkLst>
        </pc:spChg>
        <pc:spChg chg="add mod">
          <ac:chgData name="Cerly Marko Järvela" userId="a7a0f7d6-74ed-4afa-9e03-014216b2eadb" providerId="ADAL" clId="{435CC45C-E4A4-49C2-BBBA-C10CF1969083}" dt="2025-10-16T08:43:18.506" v="4671" actId="14100"/>
          <ac:spMkLst>
            <pc:docMk/>
            <pc:sldMk cId="3555579348" sldId="289"/>
            <ac:spMk id="21" creationId="{559B3BB3-D2E9-41D9-B632-0FA185835B24}"/>
          </ac:spMkLst>
        </pc:spChg>
        <pc:spChg chg="add mod">
          <ac:chgData name="Cerly Marko Järvela" userId="a7a0f7d6-74ed-4afa-9e03-014216b2eadb" providerId="ADAL" clId="{435CC45C-E4A4-49C2-BBBA-C10CF1969083}" dt="2025-10-16T08:22:34.014" v="4482" actId="207"/>
          <ac:spMkLst>
            <pc:docMk/>
            <pc:sldMk cId="3555579348" sldId="289"/>
            <ac:spMk id="22" creationId="{5D0736A4-551C-19EC-88ED-EA27A0310EFB}"/>
          </ac:spMkLst>
        </pc:spChg>
        <pc:spChg chg="add mod">
          <ac:chgData name="Cerly Marko Järvela" userId="a7a0f7d6-74ed-4afa-9e03-014216b2eadb" providerId="ADAL" clId="{435CC45C-E4A4-49C2-BBBA-C10CF1969083}" dt="2025-10-16T08:19:14.578" v="4465" actId="14100"/>
          <ac:spMkLst>
            <pc:docMk/>
            <pc:sldMk cId="3555579348" sldId="289"/>
            <ac:spMk id="23" creationId="{C812C106-462E-E743-6B29-26D4F62132E5}"/>
          </ac:spMkLst>
        </pc:spChg>
        <pc:spChg chg="add mod">
          <ac:chgData name="Cerly Marko Järvela" userId="a7a0f7d6-74ed-4afa-9e03-014216b2eadb" providerId="ADAL" clId="{435CC45C-E4A4-49C2-BBBA-C10CF1969083}" dt="2025-10-16T08:19:51.188" v="4472" actId="1076"/>
          <ac:spMkLst>
            <pc:docMk/>
            <pc:sldMk cId="3555579348" sldId="289"/>
            <ac:spMk id="24" creationId="{9FF2D292-A774-53BE-44CB-AA0A5FF954C3}"/>
          </ac:spMkLst>
        </pc:spChg>
        <pc:spChg chg="add mod">
          <ac:chgData name="Cerly Marko Järvela" userId="a7a0f7d6-74ed-4afa-9e03-014216b2eadb" providerId="ADAL" clId="{435CC45C-E4A4-49C2-BBBA-C10CF1969083}" dt="2025-10-16T08:43:21.440" v="4672" actId="14100"/>
          <ac:spMkLst>
            <pc:docMk/>
            <pc:sldMk cId="3555579348" sldId="289"/>
            <ac:spMk id="25" creationId="{38F08F13-6654-00F0-D2A4-F7E28BDED7F6}"/>
          </ac:spMkLst>
        </pc:spChg>
        <pc:spChg chg="add mod ord">
          <ac:chgData name="Cerly Marko Järvela" userId="a7a0f7d6-74ed-4afa-9e03-014216b2eadb" providerId="ADAL" clId="{435CC45C-E4A4-49C2-BBBA-C10CF1969083}" dt="2025-10-16T08:36:21.435" v="4600" actId="1076"/>
          <ac:spMkLst>
            <pc:docMk/>
            <pc:sldMk cId="3555579348" sldId="289"/>
            <ac:spMk id="26" creationId="{59A2F9F4-73B0-F47C-17C5-01025DB56B4B}"/>
          </ac:spMkLst>
        </pc:spChg>
        <pc:spChg chg="add mod">
          <ac:chgData name="Cerly Marko Järvela" userId="a7a0f7d6-74ed-4afa-9e03-014216b2eadb" providerId="ADAL" clId="{435CC45C-E4A4-49C2-BBBA-C10CF1969083}" dt="2025-10-16T08:51:13.300" v="4744" actId="207"/>
          <ac:spMkLst>
            <pc:docMk/>
            <pc:sldMk cId="3555579348" sldId="289"/>
            <ac:spMk id="27" creationId="{9ABFE4A6-9522-F532-A813-5A13CF6E818F}"/>
          </ac:spMkLst>
        </pc:spChg>
        <pc:spChg chg="add del mod">
          <ac:chgData name="Cerly Marko Järvela" userId="a7a0f7d6-74ed-4afa-9e03-014216b2eadb" providerId="ADAL" clId="{435CC45C-E4A4-49C2-BBBA-C10CF1969083}" dt="2025-10-16T08:38:25.090" v="4616" actId="478"/>
          <ac:spMkLst>
            <pc:docMk/>
            <pc:sldMk cId="3555579348" sldId="289"/>
            <ac:spMk id="28" creationId="{C0A133C5-7C7B-D831-3522-A26A367130E4}"/>
          </ac:spMkLst>
        </pc:spChg>
        <pc:spChg chg="add del mod">
          <ac:chgData name="Cerly Marko Järvela" userId="a7a0f7d6-74ed-4afa-9e03-014216b2eadb" providerId="ADAL" clId="{435CC45C-E4A4-49C2-BBBA-C10CF1969083}" dt="2025-10-16T08:38:06.654" v="4615" actId="478"/>
          <ac:spMkLst>
            <pc:docMk/>
            <pc:sldMk cId="3555579348" sldId="289"/>
            <ac:spMk id="29" creationId="{FB0EF9B9-7BCE-004F-7224-A5F3A515C0EA}"/>
          </ac:spMkLst>
        </pc:spChg>
        <pc:spChg chg="add mod">
          <ac:chgData name="Cerly Marko Järvela" userId="a7a0f7d6-74ed-4afa-9e03-014216b2eadb" providerId="ADAL" clId="{435CC45C-E4A4-49C2-BBBA-C10CF1969083}" dt="2025-10-16T08:40:59.068" v="4645" actId="1076"/>
          <ac:spMkLst>
            <pc:docMk/>
            <pc:sldMk cId="3555579348" sldId="289"/>
            <ac:spMk id="30" creationId="{75A72A83-CB58-A79F-E39D-DDE2F8FA43F4}"/>
          </ac:spMkLst>
        </pc:spChg>
        <pc:spChg chg="add mod">
          <ac:chgData name="Cerly Marko Järvela" userId="a7a0f7d6-74ed-4afa-9e03-014216b2eadb" providerId="ADAL" clId="{435CC45C-E4A4-49C2-BBBA-C10CF1969083}" dt="2025-10-16T08:43:55.911" v="4677" actId="1076"/>
          <ac:spMkLst>
            <pc:docMk/>
            <pc:sldMk cId="3555579348" sldId="289"/>
            <ac:spMk id="34" creationId="{DD49DD51-13F3-8131-9886-DD5DAC252954}"/>
          </ac:spMkLst>
        </pc:spChg>
        <pc:grpChg chg="add mod">
          <ac:chgData name="Cerly Marko Järvela" userId="a7a0f7d6-74ed-4afa-9e03-014216b2eadb" providerId="ADAL" clId="{435CC45C-E4A4-49C2-BBBA-C10CF1969083}" dt="2025-10-16T08:43:11.081" v="4669" actId="1076"/>
          <ac:grpSpMkLst>
            <pc:docMk/>
            <pc:sldMk cId="3555579348" sldId="289"/>
            <ac:grpSpMk id="19" creationId="{ECFCB7DB-809D-5DA4-4C4F-509FA696A4F4}"/>
          </ac:grpSpMkLst>
        </pc:grpChg>
        <pc:cxnChg chg="add mod">
          <ac:chgData name="Cerly Marko Järvela" userId="a7a0f7d6-74ed-4afa-9e03-014216b2eadb" providerId="ADAL" clId="{435CC45C-E4A4-49C2-BBBA-C10CF1969083}" dt="2025-10-16T08:49:29" v="4734" actId="1037"/>
          <ac:cxnSpMkLst>
            <pc:docMk/>
            <pc:sldMk cId="3555579348" sldId="289"/>
            <ac:cxnSpMk id="32" creationId="{6001A14E-DC8F-FDB7-6D42-AF00E6CECD1A}"/>
          </ac:cxnSpMkLst>
        </pc:cxnChg>
        <pc:cxnChg chg="add mod">
          <ac:chgData name="Cerly Marko Järvela" userId="a7a0f7d6-74ed-4afa-9e03-014216b2eadb" providerId="ADAL" clId="{435CC45C-E4A4-49C2-BBBA-C10CF1969083}" dt="2025-10-16T08:44:37.240" v="4689" actId="692"/>
          <ac:cxnSpMkLst>
            <pc:docMk/>
            <pc:sldMk cId="3555579348" sldId="289"/>
            <ac:cxnSpMk id="35" creationId="{26D118D7-7436-932A-3503-8E652D3E5D11}"/>
          </ac:cxnSpMkLst>
        </pc:cxnChg>
        <pc:cxnChg chg="add mod">
          <ac:chgData name="Cerly Marko Järvela" userId="a7a0f7d6-74ed-4afa-9e03-014216b2eadb" providerId="ADAL" clId="{435CC45C-E4A4-49C2-BBBA-C10CF1969083}" dt="2025-10-16T08:46:23.401" v="4700" actId="14100"/>
          <ac:cxnSpMkLst>
            <pc:docMk/>
            <pc:sldMk cId="3555579348" sldId="289"/>
            <ac:cxnSpMk id="40" creationId="{65D54C17-FCA0-A82A-E5B1-930AC550F975}"/>
          </ac:cxnSpMkLst>
        </pc:cxnChg>
        <pc:cxnChg chg="add mod">
          <ac:chgData name="Cerly Marko Järvela" userId="a7a0f7d6-74ed-4afa-9e03-014216b2eadb" providerId="ADAL" clId="{435CC45C-E4A4-49C2-BBBA-C10CF1969083}" dt="2025-10-16T08:53:28.331" v="4747" actId="14100"/>
          <ac:cxnSpMkLst>
            <pc:docMk/>
            <pc:sldMk cId="3555579348" sldId="289"/>
            <ac:cxnSpMk id="43" creationId="{E4B4690D-37A2-81DF-B841-BEBAD6BC0F33}"/>
          </ac:cxnSpMkLst>
        </pc:cxnChg>
        <pc:cxnChg chg="add mod">
          <ac:chgData name="Cerly Marko Järvela" userId="a7a0f7d6-74ed-4afa-9e03-014216b2eadb" providerId="ADAL" clId="{435CC45C-E4A4-49C2-BBBA-C10CF1969083}" dt="2025-10-16T08:49:36.494" v="4735" actId="14100"/>
          <ac:cxnSpMkLst>
            <pc:docMk/>
            <pc:sldMk cId="3555579348" sldId="289"/>
            <ac:cxnSpMk id="45" creationId="{27233E00-1497-35BB-1DFA-8D9B1E00AA81}"/>
          </ac:cxnSpMkLst>
        </pc:cxnChg>
      </pc:sldChg>
      <pc:sldChg chg="addSp delSp modSp add mod ord modTransition modAnim">
        <pc:chgData name="Cerly Marko Järvela" userId="a7a0f7d6-74ed-4afa-9e03-014216b2eadb" providerId="ADAL" clId="{435CC45C-E4A4-49C2-BBBA-C10CF1969083}" dt="2025-10-16T09:05:35.731" v="4987" actId="20577"/>
        <pc:sldMkLst>
          <pc:docMk/>
          <pc:sldMk cId="3499124119" sldId="290"/>
        </pc:sldMkLst>
        <pc:spChg chg="del">
          <ac:chgData name="Cerly Marko Järvela" userId="a7a0f7d6-74ed-4afa-9e03-014216b2eadb" providerId="ADAL" clId="{435CC45C-E4A4-49C2-BBBA-C10CF1969083}" dt="2025-10-16T08:54:46.623" v="4754" actId="478"/>
          <ac:spMkLst>
            <pc:docMk/>
            <pc:sldMk cId="3499124119" sldId="290"/>
            <ac:spMk id="8" creationId="{24EDEE26-B2E2-5E0D-C054-B3B0FFDB3911}"/>
          </ac:spMkLst>
        </pc:spChg>
        <pc:spChg chg="del">
          <ac:chgData name="Cerly Marko Järvela" userId="a7a0f7d6-74ed-4afa-9e03-014216b2eadb" providerId="ADAL" clId="{435CC45C-E4A4-49C2-BBBA-C10CF1969083}" dt="2025-10-16T08:55:01.458" v="4757" actId="478"/>
          <ac:spMkLst>
            <pc:docMk/>
            <pc:sldMk cId="3499124119" sldId="290"/>
            <ac:spMk id="11" creationId="{29ECC424-A066-7233-7F09-87D5E93EA0D4}"/>
          </ac:spMkLst>
        </pc:spChg>
        <pc:spChg chg="del">
          <ac:chgData name="Cerly Marko Järvela" userId="a7a0f7d6-74ed-4afa-9e03-014216b2eadb" providerId="ADAL" clId="{435CC45C-E4A4-49C2-BBBA-C10CF1969083}" dt="2025-10-16T08:54:56.722" v="4755" actId="478"/>
          <ac:spMkLst>
            <pc:docMk/>
            <pc:sldMk cId="3499124119" sldId="290"/>
            <ac:spMk id="12" creationId="{3BD1B0B1-8310-1954-62CB-702FA79E7C43}"/>
          </ac:spMkLst>
        </pc:spChg>
        <pc:spChg chg="mod">
          <ac:chgData name="Cerly Marko Järvela" userId="a7a0f7d6-74ed-4afa-9e03-014216b2eadb" providerId="ADAL" clId="{435CC45C-E4A4-49C2-BBBA-C10CF1969083}" dt="2025-10-16T08:55:40.009" v="4762" actId="14100"/>
          <ac:spMkLst>
            <pc:docMk/>
            <pc:sldMk cId="3499124119" sldId="290"/>
            <ac:spMk id="13" creationId="{FEBFD352-E819-44C8-5665-A23C1C304174}"/>
          </ac:spMkLst>
        </pc:spChg>
        <pc:spChg chg="del">
          <ac:chgData name="Cerly Marko Järvela" userId="a7a0f7d6-74ed-4afa-9e03-014216b2eadb" providerId="ADAL" clId="{435CC45C-E4A4-49C2-BBBA-C10CF1969083}" dt="2025-10-16T08:54:29.924" v="4752" actId="478"/>
          <ac:spMkLst>
            <pc:docMk/>
            <pc:sldMk cId="3499124119" sldId="290"/>
            <ac:spMk id="15" creationId="{477CB833-7102-1573-29D3-F14B0DE0ACDC}"/>
          </ac:spMkLst>
        </pc:spChg>
        <pc:spChg chg="mod">
          <ac:chgData name="Cerly Marko Järvela" userId="a7a0f7d6-74ed-4afa-9e03-014216b2eadb" providerId="ADAL" clId="{435CC45C-E4A4-49C2-BBBA-C10CF1969083}" dt="2025-10-16T08:54:57.134" v="4756"/>
          <ac:spMkLst>
            <pc:docMk/>
            <pc:sldMk cId="3499124119" sldId="290"/>
            <ac:spMk id="17" creationId="{92B47E7F-B8B4-9687-0514-BB0F0A447D20}"/>
          </ac:spMkLst>
        </pc:spChg>
        <pc:spChg chg="mod">
          <ac:chgData name="Cerly Marko Järvela" userId="a7a0f7d6-74ed-4afa-9e03-014216b2eadb" providerId="ADAL" clId="{435CC45C-E4A4-49C2-BBBA-C10CF1969083}" dt="2025-10-16T08:54:57.134" v="4756"/>
          <ac:spMkLst>
            <pc:docMk/>
            <pc:sldMk cId="3499124119" sldId="290"/>
            <ac:spMk id="18" creationId="{4F5AAA87-0FF9-A549-ECA4-05BD17F11F29}"/>
          </ac:spMkLst>
        </pc:spChg>
        <pc:spChg chg="add mod">
          <ac:chgData name="Cerly Marko Järvela" userId="a7a0f7d6-74ed-4afa-9e03-014216b2eadb" providerId="ADAL" clId="{435CC45C-E4A4-49C2-BBBA-C10CF1969083}" dt="2025-10-16T08:55:53.923" v="4765" actId="1076"/>
          <ac:spMkLst>
            <pc:docMk/>
            <pc:sldMk cId="3499124119" sldId="290"/>
            <ac:spMk id="19" creationId="{E66E41AC-3704-5846-AE86-196F45867F9D}"/>
          </ac:spMkLst>
        </pc:spChg>
        <pc:spChg chg="add mod">
          <ac:chgData name="Cerly Marko Järvela" userId="a7a0f7d6-74ed-4afa-9e03-014216b2eadb" providerId="ADAL" clId="{435CC45C-E4A4-49C2-BBBA-C10CF1969083}" dt="2025-10-16T08:56:37.540" v="4775"/>
          <ac:spMkLst>
            <pc:docMk/>
            <pc:sldMk cId="3499124119" sldId="290"/>
            <ac:spMk id="20" creationId="{2BA4CCF6-F00A-632C-54DC-A33E9F6A6E34}"/>
          </ac:spMkLst>
        </pc:spChg>
        <pc:spChg chg="add mod">
          <ac:chgData name="Cerly Marko Järvela" userId="a7a0f7d6-74ed-4afa-9e03-014216b2eadb" providerId="ADAL" clId="{435CC45C-E4A4-49C2-BBBA-C10CF1969083}" dt="2025-10-16T09:03:31.772" v="4972" actId="1076"/>
          <ac:spMkLst>
            <pc:docMk/>
            <pc:sldMk cId="3499124119" sldId="290"/>
            <ac:spMk id="21" creationId="{60EBE390-DABF-8AA5-741C-6934A5BD4919}"/>
          </ac:spMkLst>
        </pc:spChg>
        <pc:spChg chg="add mod">
          <ac:chgData name="Cerly Marko Järvela" userId="a7a0f7d6-74ed-4afa-9e03-014216b2eadb" providerId="ADAL" clId="{435CC45C-E4A4-49C2-BBBA-C10CF1969083}" dt="2025-10-16T09:05:35.731" v="4987" actId="20577"/>
          <ac:spMkLst>
            <pc:docMk/>
            <pc:sldMk cId="3499124119" sldId="290"/>
            <ac:spMk id="22" creationId="{3262D3FF-FDC1-2856-F291-22FAE45AED72}"/>
          </ac:spMkLst>
        </pc:spChg>
        <pc:spChg chg="add mod">
          <ac:chgData name="Cerly Marko Järvela" userId="a7a0f7d6-74ed-4afa-9e03-014216b2eadb" providerId="ADAL" clId="{435CC45C-E4A4-49C2-BBBA-C10CF1969083}" dt="2025-10-16T09:03:23.015" v="4971" actId="404"/>
          <ac:spMkLst>
            <pc:docMk/>
            <pc:sldMk cId="3499124119" sldId="290"/>
            <ac:spMk id="23" creationId="{7F140464-7D70-F8CF-8A8E-4214AC18010E}"/>
          </ac:spMkLst>
        </pc:spChg>
        <pc:grpChg chg="add mod">
          <ac:chgData name="Cerly Marko Järvela" userId="a7a0f7d6-74ed-4afa-9e03-014216b2eadb" providerId="ADAL" clId="{435CC45C-E4A4-49C2-BBBA-C10CF1969083}" dt="2025-10-16T08:58:10.917" v="4781" actId="14100"/>
          <ac:grpSpMkLst>
            <pc:docMk/>
            <pc:sldMk cId="3499124119" sldId="290"/>
            <ac:grpSpMk id="16" creationId="{6938AA40-4315-D92A-9475-3BDAFFC65832}"/>
          </ac:grpSpMkLst>
        </pc:grpChg>
      </pc:sldChg>
      <pc:sldChg chg="addSp delSp modSp add mod modTransition delAnim modAnim">
        <pc:chgData name="Cerly Marko Järvela" userId="a7a0f7d6-74ed-4afa-9e03-014216b2eadb" providerId="ADAL" clId="{435CC45C-E4A4-49C2-BBBA-C10CF1969083}" dt="2025-10-16T09:22:08.132" v="5173"/>
        <pc:sldMkLst>
          <pc:docMk/>
          <pc:sldMk cId="3288602578" sldId="291"/>
        </pc:sldMkLst>
        <pc:spChg chg="mod">
          <ac:chgData name="Cerly Marko Järvela" userId="a7a0f7d6-74ed-4afa-9e03-014216b2eadb" providerId="ADAL" clId="{435CC45C-E4A4-49C2-BBBA-C10CF1969083}" dt="2025-10-16T09:10:46.515" v="5011" actId="1076"/>
          <ac:spMkLst>
            <pc:docMk/>
            <pc:sldMk cId="3288602578" sldId="291"/>
            <ac:spMk id="3" creationId="{1BCA033E-21B5-E458-FB7C-73425DEAF85F}"/>
          </ac:spMkLst>
        </pc:spChg>
        <pc:spChg chg="mod">
          <ac:chgData name="Cerly Marko Järvela" userId="a7a0f7d6-74ed-4afa-9e03-014216b2eadb" providerId="ADAL" clId="{435CC45C-E4A4-49C2-BBBA-C10CF1969083}" dt="2025-10-16T09:10:46.515" v="5011" actId="1076"/>
          <ac:spMkLst>
            <pc:docMk/>
            <pc:sldMk cId="3288602578" sldId="291"/>
            <ac:spMk id="4" creationId="{FC2231EA-C5F7-FF0E-CAE7-3EADFBD01763}"/>
          </ac:spMkLst>
        </pc:spChg>
        <pc:spChg chg="mod">
          <ac:chgData name="Cerly Marko Järvela" userId="a7a0f7d6-74ed-4afa-9e03-014216b2eadb" providerId="ADAL" clId="{435CC45C-E4A4-49C2-BBBA-C10CF1969083}" dt="2025-10-16T09:10:46.515" v="5011" actId="1076"/>
          <ac:spMkLst>
            <pc:docMk/>
            <pc:sldMk cId="3288602578" sldId="291"/>
            <ac:spMk id="5" creationId="{947EF5E9-7708-C51F-2105-0CE234716E1B}"/>
          </ac:spMkLst>
        </pc:spChg>
        <pc:spChg chg="mod">
          <ac:chgData name="Cerly Marko Järvela" userId="a7a0f7d6-74ed-4afa-9e03-014216b2eadb" providerId="ADAL" clId="{435CC45C-E4A4-49C2-BBBA-C10CF1969083}" dt="2025-10-16T09:10:46.515" v="5011" actId="1076"/>
          <ac:spMkLst>
            <pc:docMk/>
            <pc:sldMk cId="3288602578" sldId="291"/>
            <ac:spMk id="6" creationId="{8EB45DB5-40A8-E0C2-D148-1CCA6F0ADCA4}"/>
          </ac:spMkLst>
        </pc:spChg>
        <pc:spChg chg="mod">
          <ac:chgData name="Cerly Marko Järvela" userId="a7a0f7d6-74ed-4afa-9e03-014216b2eadb" providerId="ADAL" clId="{435CC45C-E4A4-49C2-BBBA-C10CF1969083}" dt="2025-10-16T09:10:46.515" v="5011" actId="1076"/>
          <ac:spMkLst>
            <pc:docMk/>
            <pc:sldMk cId="3288602578" sldId="291"/>
            <ac:spMk id="7" creationId="{6081950F-5ADD-F178-E521-5BEDD9016B8B}"/>
          </ac:spMkLst>
        </pc:spChg>
        <pc:spChg chg="add mod">
          <ac:chgData name="Cerly Marko Järvela" userId="a7a0f7d6-74ed-4afa-9e03-014216b2eadb" providerId="ADAL" clId="{435CC45C-E4A4-49C2-BBBA-C10CF1969083}" dt="2025-10-16T09:19:09.750" v="5150" actId="1036"/>
          <ac:spMkLst>
            <pc:docMk/>
            <pc:sldMk cId="3288602578" sldId="291"/>
            <ac:spMk id="8" creationId="{E470C85E-3132-25C5-E6FA-98856BB83337}"/>
          </ac:spMkLst>
        </pc:spChg>
        <pc:spChg chg="mod">
          <ac:chgData name="Cerly Marko Järvela" userId="a7a0f7d6-74ed-4afa-9e03-014216b2eadb" providerId="ADAL" clId="{435CC45C-E4A4-49C2-BBBA-C10CF1969083}" dt="2025-10-16T09:10:46.515" v="5011" actId="1076"/>
          <ac:spMkLst>
            <pc:docMk/>
            <pc:sldMk cId="3288602578" sldId="291"/>
            <ac:spMk id="9" creationId="{F40BFBCF-0D2F-572B-1754-70806C0DF7B7}"/>
          </ac:spMkLst>
        </pc:spChg>
        <pc:spChg chg="del">
          <ac:chgData name="Cerly Marko Järvela" userId="a7a0f7d6-74ed-4afa-9e03-014216b2eadb" providerId="ADAL" clId="{435CC45C-E4A4-49C2-BBBA-C10CF1969083}" dt="2025-10-16T09:10:56.612" v="5016" actId="478"/>
          <ac:spMkLst>
            <pc:docMk/>
            <pc:sldMk cId="3288602578" sldId="291"/>
            <ac:spMk id="10" creationId="{0B620F17-1919-90A0-5932-43D204F83498}"/>
          </ac:spMkLst>
        </pc:spChg>
        <pc:spChg chg="del">
          <ac:chgData name="Cerly Marko Järvela" userId="a7a0f7d6-74ed-4afa-9e03-014216b2eadb" providerId="ADAL" clId="{435CC45C-E4A4-49C2-BBBA-C10CF1969083}" dt="2025-10-16T09:10:52.484" v="5012" actId="478"/>
          <ac:spMkLst>
            <pc:docMk/>
            <pc:sldMk cId="3288602578" sldId="291"/>
            <ac:spMk id="13" creationId="{3EEBF377-9BA6-A906-910D-D1F5FDB226BC}"/>
          </ac:spMkLst>
        </pc:spChg>
        <pc:spChg chg="del">
          <ac:chgData name="Cerly Marko Järvela" userId="a7a0f7d6-74ed-4afa-9e03-014216b2eadb" providerId="ADAL" clId="{435CC45C-E4A4-49C2-BBBA-C10CF1969083}" dt="2025-10-16T09:10:55.849" v="5015" actId="478"/>
          <ac:spMkLst>
            <pc:docMk/>
            <pc:sldMk cId="3288602578" sldId="291"/>
            <ac:spMk id="14" creationId="{7D53AA3D-E809-18B1-D8D0-B2E78DD6DCDE}"/>
          </ac:spMkLst>
        </pc:spChg>
        <pc:spChg chg="mod">
          <ac:chgData name="Cerly Marko Järvela" userId="a7a0f7d6-74ed-4afa-9e03-014216b2eadb" providerId="ADAL" clId="{435CC45C-E4A4-49C2-BBBA-C10CF1969083}" dt="2025-10-16T09:16:36.483" v="5080" actId="14100"/>
          <ac:spMkLst>
            <pc:docMk/>
            <pc:sldMk cId="3288602578" sldId="291"/>
            <ac:spMk id="17" creationId="{01482779-811E-8298-F6AC-1C87DFF259BB}"/>
          </ac:spMkLst>
        </pc:spChg>
        <pc:spChg chg="mod">
          <ac:chgData name="Cerly Marko Järvela" userId="a7a0f7d6-74ed-4afa-9e03-014216b2eadb" providerId="ADAL" clId="{435CC45C-E4A4-49C2-BBBA-C10CF1969083}" dt="2025-10-16T09:15:31.346" v="5068" actId="14100"/>
          <ac:spMkLst>
            <pc:docMk/>
            <pc:sldMk cId="3288602578" sldId="291"/>
            <ac:spMk id="18" creationId="{ABE3DC88-EAE5-1AF7-F76F-B6324EF3BA35}"/>
          </ac:spMkLst>
        </pc:spChg>
        <pc:spChg chg="del">
          <ac:chgData name="Cerly Marko Järvela" userId="a7a0f7d6-74ed-4afa-9e03-014216b2eadb" providerId="ADAL" clId="{435CC45C-E4A4-49C2-BBBA-C10CF1969083}" dt="2025-10-16T09:10:54.630" v="5014" actId="478"/>
          <ac:spMkLst>
            <pc:docMk/>
            <pc:sldMk cId="3288602578" sldId="291"/>
            <ac:spMk id="19" creationId="{53B96386-015C-99A1-CC0E-32DDFE467726}"/>
          </ac:spMkLst>
        </pc:spChg>
        <pc:spChg chg="mod">
          <ac:chgData name="Cerly Marko Järvela" userId="a7a0f7d6-74ed-4afa-9e03-014216b2eadb" providerId="ADAL" clId="{435CC45C-E4A4-49C2-BBBA-C10CF1969083}" dt="2025-10-16T09:17:30.419" v="5088" actId="692"/>
          <ac:spMkLst>
            <pc:docMk/>
            <pc:sldMk cId="3288602578" sldId="291"/>
            <ac:spMk id="20" creationId="{6B4DBC19-3A82-100A-3242-992E14F0AD01}"/>
          </ac:spMkLst>
        </pc:spChg>
        <pc:spChg chg="mod">
          <ac:chgData name="Cerly Marko Järvela" userId="a7a0f7d6-74ed-4afa-9e03-014216b2eadb" providerId="ADAL" clId="{435CC45C-E4A4-49C2-BBBA-C10CF1969083}" dt="2025-10-16T09:16:43.674" v="5081" actId="1076"/>
          <ac:spMkLst>
            <pc:docMk/>
            <pc:sldMk cId="3288602578" sldId="291"/>
            <ac:spMk id="21" creationId="{7E07448D-4DA1-6154-690A-1BF9C1399235}"/>
          </ac:spMkLst>
        </pc:spChg>
        <pc:spChg chg="mod">
          <ac:chgData name="Cerly Marko Järvela" userId="a7a0f7d6-74ed-4afa-9e03-014216b2eadb" providerId="ADAL" clId="{435CC45C-E4A4-49C2-BBBA-C10CF1969083}" dt="2025-10-16T09:12:01.253" v="5029" actId="1035"/>
          <ac:spMkLst>
            <pc:docMk/>
            <pc:sldMk cId="3288602578" sldId="291"/>
            <ac:spMk id="22" creationId="{ED87D2C8-CFC3-D1D4-3149-04F10AF4306C}"/>
          </ac:spMkLst>
        </pc:spChg>
        <pc:spChg chg="del">
          <ac:chgData name="Cerly Marko Järvela" userId="a7a0f7d6-74ed-4afa-9e03-014216b2eadb" providerId="ADAL" clId="{435CC45C-E4A4-49C2-BBBA-C10CF1969083}" dt="2025-10-16T09:10:53.398" v="5013" actId="478"/>
          <ac:spMkLst>
            <pc:docMk/>
            <pc:sldMk cId="3288602578" sldId="291"/>
            <ac:spMk id="23" creationId="{634F2FAF-BB53-C587-4AF9-59F20BCB2210}"/>
          </ac:spMkLst>
        </pc:spChg>
        <pc:grpChg chg="mod">
          <ac:chgData name="Cerly Marko Järvela" userId="a7a0f7d6-74ed-4afa-9e03-014216b2eadb" providerId="ADAL" clId="{435CC45C-E4A4-49C2-BBBA-C10CF1969083}" dt="2025-10-16T09:16:30.033" v="5079" actId="14100"/>
          <ac:grpSpMkLst>
            <pc:docMk/>
            <pc:sldMk cId="3288602578" sldId="291"/>
            <ac:grpSpMk id="16" creationId="{1DF63CFA-D79C-988F-7395-62A592B7309C}"/>
          </ac:grpSpMkLst>
        </pc:grpChg>
      </pc:sldChg>
      <pc:sldChg chg="addSp modSp add mod modAnim">
        <pc:chgData name="Cerly Marko Järvela" userId="a7a0f7d6-74ed-4afa-9e03-014216b2eadb" providerId="ADAL" clId="{435CC45C-E4A4-49C2-BBBA-C10CF1969083}" dt="2025-10-16T10:17:50.793" v="5433" actId="1076"/>
        <pc:sldMkLst>
          <pc:docMk/>
          <pc:sldMk cId="2268642157" sldId="292"/>
        </pc:sldMkLst>
        <pc:spChg chg="mod">
          <ac:chgData name="Cerly Marko Järvela" userId="a7a0f7d6-74ed-4afa-9e03-014216b2eadb" providerId="ADAL" clId="{435CC45C-E4A4-49C2-BBBA-C10CF1969083}" dt="2025-10-16T10:16:37.930" v="5430" actId="207"/>
          <ac:spMkLst>
            <pc:docMk/>
            <pc:sldMk cId="2268642157" sldId="292"/>
            <ac:spMk id="8" creationId="{19B29724-4FA1-3B42-BF37-50E4AF11A5B3}"/>
          </ac:spMkLst>
        </pc:spChg>
        <pc:spChg chg="add mod">
          <ac:chgData name="Cerly Marko Järvela" userId="a7a0f7d6-74ed-4afa-9e03-014216b2eadb" providerId="ADAL" clId="{435CC45C-E4A4-49C2-BBBA-C10CF1969083}" dt="2025-10-16T09:40:40.831" v="5358" actId="14100"/>
          <ac:spMkLst>
            <pc:docMk/>
            <pc:sldMk cId="2268642157" sldId="292"/>
            <ac:spMk id="10" creationId="{BBBAD02C-165D-C377-5B8C-01EDCC254DA1}"/>
          </ac:spMkLst>
        </pc:spChg>
        <pc:spChg chg="mod">
          <ac:chgData name="Cerly Marko Järvela" userId="a7a0f7d6-74ed-4afa-9e03-014216b2eadb" providerId="ADAL" clId="{435CC45C-E4A4-49C2-BBBA-C10CF1969083}" dt="2025-10-16T09:47:23.356" v="5421" actId="1076"/>
          <ac:spMkLst>
            <pc:docMk/>
            <pc:sldMk cId="2268642157" sldId="292"/>
            <ac:spMk id="17" creationId="{FA0572E0-3814-6F3B-7E25-6CB0B1D9886D}"/>
          </ac:spMkLst>
        </pc:spChg>
        <pc:spChg chg="mod">
          <ac:chgData name="Cerly Marko Järvela" userId="a7a0f7d6-74ed-4afa-9e03-014216b2eadb" providerId="ADAL" clId="{435CC45C-E4A4-49C2-BBBA-C10CF1969083}" dt="2025-10-16T09:47:23.356" v="5421" actId="1076"/>
          <ac:spMkLst>
            <pc:docMk/>
            <pc:sldMk cId="2268642157" sldId="292"/>
            <ac:spMk id="18" creationId="{30540F1E-F465-855C-8F37-FB518DE78DE4}"/>
          </ac:spMkLst>
        </pc:spChg>
        <pc:spChg chg="mod">
          <ac:chgData name="Cerly Marko Järvela" userId="a7a0f7d6-74ed-4afa-9e03-014216b2eadb" providerId="ADAL" clId="{435CC45C-E4A4-49C2-BBBA-C10CF1969083}" dt="2025-10-16T10:15:48.201" v="5427" actId="1076"/>
          <ac:spMkLst>
            <pc:docMk/>
            <pc:sldMk cId="2268642157" sldId="292"/>
            <ac:spMk id="20" creationId="{4040CB7C-CE38-F056-D6A5-D2CF60771805}"/>
          </ac:spMkLst>
        </pc:spChg>
        <pc:spChg chg="mod">
          <ac:chgData name="Cerly Marko Järvela" userId="a7a0f7d6-74ed-4afa-9e03-014216b2eadb" providerId="ADAL" clId="{435CC45C-E4A4-49C2-BBBA-C10CF1969083}" dt="2025-10-16T10:17:50.793" v="5433" actId="1076"/>
          <ac:spMkLst>
            <pc:docMk/>
            <pc:sldMk cId="2268642157" sldId="292"/>
            <ac:spMk id="21" creationId="{9724103D-E460-2298-E0B6-08888EBBC702}"/>
          </ac:spMkLst>
        </pc:spChg>
        <pc:spChg chg="mod ord">
          <ac:chgData name="Cerly Marko Järvela" userId="a7a0f7d6-74ed-4afa-9e03-014216b2eadb" providerId="ADAL" clId="{435CC45C-E4A4-49C2-BBBA-C10CF1969083}" dt="2025-10-16T09:46:56.502" v="5416" actId="1037"/>
          <ac:spMkLst>
            <pc:docMk/>
            <pc:sldMk cId="2268642157" sldId="292"/>
            <ac:spMk id="22" creationId="{66DE3FB5-943D-2580-6CB7-0BA284BF375F}"/>
          </ac:spMkLst>
        </pc:spChg>
        <pc:grpChg chg="mod">
          <ac:chgData name="Cerly Marko Järvela" userId="a7a0f7d6-74ed-4afa-9e03-014216b2eadb" providerId="ADAL" clId="{435CC45C-E4A4-49C2-BBBA-C10CF1969083}" dt="2025-10-16T09:41:01.070" v="5361" actId="1076"/>
          <ac:grpSpMkLst>
            <pc:docMk/>
            <pc:sldMk cId="2268642157" sldId="292"/>
            <ac:grpSpMk id="16" creationId="{5931DC52-D20E-7947-5D69-1271DEC6CA17}"/>
          </ac:grpSpMkLst>
        </pc:grpChg>
        <pc:picChg chg="add mod ord">
          <ac:chgData name="Cerly Marko Järvela" userId="a7a0f7d6-74ed-4afa-9e03-014216b2eadb" providerId="ADAL" clId="{435CC45C-E4A4-49C2-BBBA-C10CF1969083}" dt="2025-10-16T10:15:37.863" v="5426" actId="14100"/>
          <ac:picMkLst>
            <pc:docMk/>
            <pc:sldMk cId="2268642157" sldId="292"/>
            <ac:picMk id="11" creationId="{A1F8BB93-1803-1C38-B133-97774F7BA39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plavv-my.sharepoint.com/personal/marko_jarvela_rapla_ee/Documents/Dokumendid/&#220;%20P/Elanikud%20asustus_2015_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2.7151868153482493E-2"/>
          <c:y val="0.21395131086142322"/>
          <c:w val="0.94569626369303506"/>
          <c:h val="0.68261523489339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Leht1!$C$16</c:f>
              <c:strCache>
                <c:ptCount val="1"/>
                <c:pt idx="0">
                  <c:v>Juuru alevik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Leht1!$D$2:$N$2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Leht1!$D$16:$N$16</c:f>
              <c:numCache>
                <c:formatCode>General</c:formatCode>
                <c:ptCount val="11"/>
                <c:pt idx="0">
                  <c:v>488</c:v>
                </c:pt>
                <c:pt idx="1">
                  <c:v>494</c:v>
                </c:pt>
                <c:pt idx="2">
                  <c:v>501</c:v>
                </c:pt>
                <c:pt idx="3">
                  <c:v>477</c:v>
                </c:pt>
                <c:pt idx="4">
                  <c:v>474</c:v>
                </c:pt>
                <c:pt idx="5">
                  <c:v>469</c:v>
                </c:pt>
                <c:pt idx="6">
                  <c:v>461</c:v>
                </c:pt>
                <c:pt idx="7">
                  <c:v>473</c:v>
                </c:pt>
                <c:pt idx="8">
                  <c:v>470</c:v>
                </c:pt>
                <c:pt idx="9">
                  <c:v>470</c:v>
                </c:pt>
                <c:pt idx="10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9-4667-94F7-8D4AA502BE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"/>
        <c:axId val="570311496"/>
        <c:axId val="570312216"/>
      </c:barChart>
      <c:catAx>
        <c:axId val="570311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t-EE"/>
          </a:p>
        </c:txPr>
        <c:crossAx val="570312216"/>
        <c:crosses val="autoZero"/>
        <c:auto val="1"/>
        <c:lblAlgn val="ctr"/>
        <c:lblOffset val="100"/>
        <c:noMultiLvlLbl val="0"/>
      </c:catAx>
      <c:valAx>
        <c:axId val="570312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0311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7FC3A-FA6C-43C3-AB7E-48690C7DA3EE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7AC8C-F76D-4011-A825-5895428C9F7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319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AC8C-F76D-4011-A825-5895428C9F72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793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7AC8C-F76D-4011-A825-5895428C9F72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189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8BD6D90-D0F1-4BF5-99A4-17B049337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8763AC8D-26F3-49F1-B8C7-1A4964678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B4FE61C-0F5D-4A77-9A29-5E27EC48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2DC5D79-D270-49C8-9246-94C7F06C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29B9FAF-837C-4025-877A-FA1B1672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6759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1FCB394-EBA8-45E1-916D-6C0D580C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B978951B-C643-4B6F-9D12-88E808B82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94CE6E0-1DEA-4387-9922-05EA3D1A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24881EE-42E1-4E31-82EF-301AA6636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9B18CC94-A15B-4F44-948C-5D699089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473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12312F17-6475-4170-A4F0-08AD1C559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A2AB7DAC-41A6-4B13-A3F9-7DF7D7CDF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47300A1E-3ECC-46A5-8303-4C7CC62B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D2A7843-B080-43D6-BF90-D3AF4F462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BB1F998-C612-4A9B-B342-319E23F3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372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98A40C3-4DB1-4F60-A219-59D359D4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21DC835-30E7-4BFD-A91D-AB4A9A4F3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1751BA3-2BAF-41B9-9D45-6026A0C0F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15DE514-215F-472A-B178-449AC16D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9322157F-EAAC-49B7-96E2-8728CA76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1605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0B81E5A-FACD-461A-BF28-3C5AD197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282F9695-222B-4E91-86E2-A58EFAE33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4F2219E-42C1-4E3F-AC00-4F64D9AB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D239FAF-8BFA-43EE-8A8B-616239B8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9722EC2-4441-4713-B869-901F0700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5192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4A73F31-D571-4A5B-BE83-BED5BA74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CCD3CB2-F216-42E9-BC74-B7F1DC34B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F5AD2D92-CB98-4CB7-89EE-11791A016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E7CDEC37-4595-4828-9204-45564E51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C37F8E5-388D-4DAE-8DA9-7ED06076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254CB446-67DF-4D4D-9F64-F4768098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7244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34CE402-C644-4D38-94FE-7B23EB6D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8861F85-1410-418E-8EB6-B1C24210F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348C6C60-50F3-4232-9685-73E9D485C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1BF8CF81-F20F-48FF-957C-051B156FE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277A2A7B-5B22-40E0-85BD-8E567A884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FA2E522E-1F8B-40A2-A516-CE047D96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C0B3C340-F8BF-4C7D-81D3-03F28F758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0B0A7246-6BF3-49D1-A701-E49CEA84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777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038FC7F-28CF-40EA-9A08-D33E6A57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BB518FEB-24D2-4DCE-A0A0-4D0112F1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7F50E2B6-1F3B-4040-A411-215F60D9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C0FA5B84-8127-4469-AD24-451A1BB4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1615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2C0166C1-C92D-4794-92B5-7E3AC2C8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450F1952-3B34-484C-AAE3-C425392F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3E48614-4FE6-435A-9B9E-8420BB91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387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1C6E1B3-8AC1-4938-8695-17FAE6E8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C4B5769-FAB7-4CF0-A7C0-7D9CFE1E8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566742CA-6EB9-47AE-B3DB-C696159E8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E8C601D8-97C4-4856-BAC1-36C81B35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D8257F3-7B10-4879-9BF1-838A13F0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A24CFFA8-3E68-412B-A88A-39470F01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528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4A504E7-3543-436C-8B5E-85891B419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58D4E591-7892-419D-9C2A-159D4E9E3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t-EE"/>
              <a:t>Pildi lisamiseks klõpsake ikooni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791BE0EF-FB78-4703-A3E8-5D2EDCC81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8F568427-D27F-4100-888F-BAA5629E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85BCF3D-0A57-481E-A57C-A48F07DD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4B48B9F-1524-4B61-87A5-8B8AB02E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51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1CB2B97E-6DE3-439D-943F-78EAC213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1D232CB-644B-48C6-BD1E-D083306F4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AEB02A4-BAE9-403F-AD61-B46D4CC8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02688-66D4-4122-8905-864C06A18318}" type="datetimeFigureOut">
              <a:rPr lang="et-EE" smtClean="0"/>
              <a:t>17.10.2025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7FF1091-FF70-463C-A210-2E5F46528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3F92E5D-485C-4104-9E3C-97D9A665C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6067-1BD0-4404-9A5A-D9AA473E933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1465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laneerimine.ee/prr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www.stat.ee/rahvastikupyramiid/?lang=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erimine.ee/juhendid-ja-uuringud/vaikeasulate-uurin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664" y="1078066"/>
            <a:ext cx="7850976" cy="3081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t-EE" sz="3600" b="1" dirty="0">
                <a:solidFill>
                  <a:schemeClr val="accent1"/>
                </a:solidFill>
              </a:rPr>
              <a:t>Detailplaneeringu eskiisi</a:t>
            </a:r>
          </a:p>
          <a:p>
            <a:pPr>
              <a:lnSpc>
                <a:spcPts val="4800"/>
              </a:lnSpc>
            </a:pPr>
            <a:r>
              <a:rPr lang="et-EE" sz="3600" b="1" dirty="0">
                <a:solidFill>
                  <a:schemeClr val="accent1"/>
                </a:solidFill>
              </a:rPr>
              <a:t>avalik arutelu</a:t>
            </a:r>
          </a:p>
          <a:p>
            <a:pPr>
              <a:lnSpc>
                <a:spcPts val="4800"/>
              </a:lnSpc>
            </a:pPr>
            <a:r>
              <a:rPr lang="et-EE" sz="3200" b="1" dirty="0">
                <a:solidFill>
                  <a:schemeClr val="accent1"/>
                </a:solidFill>
              </a:rPr>
              <a:t>(Juuru alevik, Nurmenuku tn 4)</a:t>
            </a:r>
          </a:p>
          <a:p>
            <a:endParaRPr lang="et-EE" sz="1800" b="1" dirty="0">
              <a:solidFill>
                <a:schemeClr val="accent1"/>
              </a:solidFill>
            </a:endParaRPr>
          </a:p>
          <a:p>
            <a:endParaRPr lang="et-EE" sz="1800" b="1" dirty="0">
              <a:solidFill>
                <a:schemeClr val="accent1"/>
              </a:solidFill>
            </a:endParaRPr>
          </a:p>
          <a:p>
            <a:r>
              <a:rPr lang="et-EE" sz="1800" b="1" dirty="0">
                <a:solidFill>
                  <a:schemeClr val="accent1"/>
                </a:solidFill>
              </a:rPr>
              <a:t>16. oktoober 2025</a:t>
            </a:r>
          </a:p>
          <a:p>
            <a:endParaRPr lang="et-EE" sz="1013" b="1" dirty="0">
              <a:solidFill>
                <a:schemeClr val="accent1"/>
              </a:solidFill>
            </a:endParaRPr>
          </a:p>
          <a:p>
            <a:r>
              <a:rPr lang="et-EE" sz="1013" b="1" dirty="0">
                <a:solidFill>
                  <a:schemeClr val="accent1"/>
                </a:solidFill>
              </a:rPr>
              <a:t>vallaarhitekt Cerly-Marko Järvela</a:t>
            </a:r>
          </a:p>
        </p:txBody>
      </p:sp>
    </p:spTree>
    <p:extLst>
      <p:ext uri="{BB962C8B-B14F-4D97-AF65-F5344CB8AC3E}">
        <p14:creationId xmlns:p14="http://schemas.microsoft.com/office/powerpoint/2010/main" val="40133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D0760-F790-A56E-3AD2-F2B88DE2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AA01D962-AB8E-0233-EBA6-65E752A9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13" b="6841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7F4C8-945E-3C72-69F3-E7344AEE529D}"/>
              </a:ext>
            </a:extLst>
          </p:cNvPr>
          <p:cNvSpPr txBox="1"/>
          <p:nvPr/>
        </p:nvSpPr>
        <p:spPr>
          <a:xfrm>
            <a:off x="4876801" y="1597326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ajalooline keskus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6F9ED-FA1E-AEFE-4887-031F3D4EFF6A}"/>
              </a:ext>
            </a:extLst>
          </p:cNvPr>
          <p:cNvSpPr txBox="1"/>
          <p:nvPr/>
        </p:nvSpPr>
        <p:spPr>
          <a:xfrm>
            <a:off x="4876801" y="1194903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väikeelamud, korterelamuid...30%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EAB00-83E0-28B5-52F9-11C5E2C380E8}"/>
              </a:ext>
            </a:extLst>
          </p:cNvPr>
          <p:cNvSpPr txBox="1"/>
          <p:nvPr/>
        </p:nvSpPr>
        <p:spPr>
          <a:xfrm>
            <a:off x="4876801" y="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Juuru alevik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4CCB9-E38B-64F0-5715-AEB3CA851334}"/>
              </a:ext>
            </a:extLst>
          </p:cNvPr>
          <p:cNvSpPr txBox="1"/>
          <p:nvPr/>
        </p:nvSpPr>
        <p:spPr>
          <a:xfrm>
            <a:off x="4876801" y="40011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kahanev, laste ja väheste lastega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D2856-ECE3-DD8C-B333-C257061E1652}"/>
              </a:ext>
            </a:extLst>
          </p:cNvPr>
          <p:cNvSpPr txBox="1"/>
          <p:nvPr/>
        </p:nvSpPr>
        <p:spPr>
          <a:xfrm>
            <a:off x="4876801" y="80022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keskmises staatuses</a:t>
            </a:r>
          </a:p>
        </p:txBody>
      </p:sp>
      <p:sp>
        <p:nvSpPr>
          <p:cNvPr id="9" name="Vabakuju: kujund 8">
            <a:extLst>
              <a:ext uri="{FF2B5EF4-FFF2-40B4-BE49-F238E27FC236}">
                <a16:creationId xmlns:a16="http://schemas.microsoft.com/office/drawing/2014/main" id="{44EE7C15-4812-0356-B2D2-ECB2A84A8A1F}"/>
              </a:ext>
            </a:extLst>
          </p:cNvPr>
          <p:cNvSpPr/>
          <p:nvPr/>
        </p:nvSpPr>
        <p:spPr>
          <a:xfrm>
            <a:off x="5742940" y="2085340"/>
            <a:ext cx="845820" cy="612140"/>
          </a:xfrm>
          <a:custGeom>
            <a:avLst/>
            <a:gdLst>
              <a:gd name="connsiteX0" fmla="*/ 45720 w 845820"/>
              <a:gd name="connsiteY0" fmla="*/ 0 h 612140"/>
              <a:gd name="connsiteX1" fmla="*/ 27940 w 845820"/>
              <a:gd name="connsiteY1" fmla="*/ 86360 h 612140"/>
              <a:gd name="connsiteX2" fmla="*/ 119380 w 845820"/>
              <a:gd name="connsiteY2" fmla="*/ 236220 h 612140"/>
              <a:gd name="connsiteX3" fmla="*/ 0 w 845820"/>
              <a:gd name="connsiteY3" fmla="*/ 284480 h 612140"/>
              <a:gd name="connsiteX4" fmla="*/ 88900 w 845820"/>
              <a:gd name="connsiteY4" fmla="*/ 350520 h 612140"/>
              <a:gd name="connsiteX5" fmla="*/ 68580 w 845820"/>
              <a:gd name="connsiteY5" fmla="*/ 375920 h 612140"/>
              <a:gd name="connsiteX6" fmla="*/ 91440 w 845820"/>
              <a:gd name="connsiteY6" fmla="*/ 449580 h 612140"/>
              <a:gd name="connsiteX7" fmla="*/ 139700 w 845820"/>
              <a:gd name="connsiteY7" fmla="*/ 513080 h 612140"/>
              <a:gd name="connsiteX8" fmla="*/ 104140 w 845820"/>
              <a:gd name="connsiteY8" fmla="*/ 538480 h 612140"/>
              <a:gd name="connsiteX9" fmla="*/ 132080 w 845820"/>
              <a:gd name="connsiteY9" fmla="*/ 556260 h 612140"/>
              <a:gd name="connsiteX10" fmla="*/ 187960 w 845820"/>
              <a:gd name="connsiteY10" fmla="*/ 553720 h 612140"/>
              <a:gd name="connsiteX11" fmla="*/ 205740 w 845820"/>
              <a:gd name="connsiteY11" fmla="*/ 581660 h 612140"/>
              <a:gd name="connsiteX12" fmla="*/ 284480 w 845820"/>
              <a:gd name="connsiteY12" fmla="*/ 581660 h 612140"/>
              <a:gd name="connsiteX13" fmla="*/ 314960 w 845820"/>
              <a:gd name="connsiteY13" fmla="*/ 558800 h 612140"/>
              <a:gd name="connsiteX14" fmla="*/ 314960 w 845820"/>
              <a:gd name="connsiteY14" fmla="*/ 607060 h 612140"/>
              <a:gd name="connsiteX15" fmla="*/ 337820 w 845820"/>
              <a:gd name="connsiteY15" fmla="*/ 612140 h 612140"/>
              <a:gd name="connsiteX16" fmla="*/ 340360 w 845820"/>
              <a:gd name="connsiteY16" fmla="*/ 520700 h 612140"/>
              <a:gd name="connsiteX17" fmla="*/ 447040 w 845820"/>
              <a:gd name="connsiteY17" fmla="*/ 546100 h 612140"/>
              <a:gd name="connsiteX18" fmla="*/ 548640 w 845820"/>
              <a:gd name="connsiteY18" fmla="*/ 548640 h 612140"/>
              <a:gd name="connsiteX19" fmla="*/ 584200 w 845820"/>
              <a:gd name="connsiteY19" fmla="*/ 543560 h 612140"/>
              <a:gd name="connsiteX20" fmla="*/ 617220 w 845820"/>
              <a:gd name="connsiteY20" fmla="*/ 553720 h 612140"/>
              <a:gd name="connsiteX21" fmla="*/ 627380 w 845820"/>
              <a:gd name="connsiteY21" fmla="*/ 530860 h 612140"/>
              <a:gd name="connsiteX22" fmla="*/ 678180 w 845820"/>
              <a:gd name="connsiteY22" fmla="*/ 518160 h 612140"/>
              <a:gd name="connsiteX23" fmla="*/ 789940 w 845820"/>
              <a:gd name="connsiteY23" fmla="*/ 520700 h 612140"/>
              <a:gd name="connsiteX24" fmla="*/ 802640 w 845820"/>
              <a:gd name="connsiteY24" fmla="*/ 462280 h 612140"/>
              <a:gd name="connsiteX25" fmla="*/ 845820 w 845820"/>
              <a:gd name="connsiteY25" fmla="*/ 434340 h 612140"/>
              <a:gd name="connsiteX26" fmla="*/ 833120 w 845820"/>
              <a:gd name="connsiteY26" fmla="*/ 414020 h 612140"/>
              <a:gd name="connsiteX27" fmla="*/ 713740 w 845820"/>
              <a:gd name="connsiteY27" fmla="*/ 386080 h 612140"/>
              <a:gd name="connsiteX28" fmla="*/ 678180 w 845820"/>
              <a:gd name="connsiteY28" fmla="*/ 378460 h 612140"/>
              <a:gd name="connsiteX29" fmla="*/ 652780 w 845820"/>
              <a:gd name="connsiteY29" fmla="*/ 363220 h 612140"/>
              <a:gd name="connsiteX30" fmla="*/ 609600 w 845820"/>
              <a:gd name="connsiteY30" fmla="*/ 370840 h 612140"/>
              <a:gd name="connsiteX31" fmla="*/ 581660 w 845820"/>
              <a:gd name="connsiteY31" fmla="*/ 353060 h 612140"/>
              <a:gd name="connsiteX32" fmla="*/ 561340 w 845820"/>
              <a:gd name="connsiteY32" fmla="*/ 393700 h 612140"/>
              <a:gd name="connsiteX33" fmla="*/ 396240 w 845820"/>
              <a:gd name="connsiteY33" fmla="*/ 355600 h 612140"/>
              <a:gd name="connsiteX34" fmla="*/ 378460 w 845820"/>
              <a:gd name="connsiteY34" fmla="*/ 304800 h 612140"/>
              <a:gd name="connsiteX35" fmla="*/ 332740 w 845820"/>
              <a:gd name="connsiteY35" fmla="*/ 248920 h 612140"/>
              <a:gd name="connsiteX36" fmla="*/ 345440 w 845820"/>
              <a:gd name="connsiteY36" fmla="*/ 231140 h 612140"/>
              <a:gd name="connsiteX37" fmla="*/ 312420 w 845820"/>
              <a:gd name="connsiteY37" fmla="*/ 170180 h 612140"/>
              <a:gd name="connsiteX38" fmla="*/ 241300 w 845820"/>
              <a:gd name="connsiteY38" fmla="*/ 170180 h 612140"/>
              <a:gd name="connsiteX39" fmla="*/ 185420 w 845820"/>
              <a:gd name="connsiteY39" fmla="*/ 106680 h 612140"/>
              <a:gd name="connsiteX40" fmla="*/ 139700 w 845820"/>
              <a:gd name="connsiteY40" fmla="*/ 53340 h 612140"/>
              <a:gd name="connsiteX41" fmla="*/ 45720 w 845820"/>
              <a:gd name="connsiteY41" fmla="*/ 0 h 61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5820" h="612140">
                <a:moveTo>
                  <a:pt x="45720" y="0"/>
                </a:moveTo>
                <a:lnTo>
                  <a:pt x="27940" y="86360"/>
                </a:lnTo>
                <a:lnTo>
                  <a:pt x="119380" y="236220"/>
                </a:lnTo>
                <a:lnTo>
                  <a:pt x="0" y="284480"/>
                </a:lnTo>
                <a:lnTo>
                  <a:pt x="88900" y="350520"/>
                </a:lnTo>
                <a:lnTo>
                  <a:pt x="68580" y="375920"/>
                </a:lnTo>
                <a:lnTo>
                  <a:pt x="91440" y="449580"/>
                </a:lnTo>
                <a:lnTo>
                  <a:pt x="139700" y="513080"/>
                </a:lnTo>
                <a:lnTo>
                  <a:pt x="104140" y="538480"/>
                </a:lnTo>
                <a:lnTo>
                  <a:pt x="132080" y="556260"/>
                </a:lnTo>
                <a:lnTo>
                  <a:pt x="187960" y="553720"/>
                </a:lnTo>
                <a:lnTo>
                  <a:pt x="205740" y="581660"/>
                </a:lnTo>
                <a:lnTo>
                  <a:pt x="284480" y="581660"/>
                </a:lnTo>
                <a:lnTo>
                  <a:pt x="314960" y="558800"/>
                </a:lnTo>
                <a:lnTo>
                  <a:pt x="314960" y="607060"/>
                </a:lnTo>
                <a:lnTo>
                  <a:pt x="337820" y="612140"/>
                </a:lnTo>
                <a:cubicBezTo>
                  <a:pt x="338667" y="581660"/>
                  <a:pt x="339513" y="551180"/>
                  <a:pt x="340360" y="520700"/>
                </a:cubicBezTo>
                <a:lnTo>
                  <a:pt x="447040" y="546100"/>
                </a:lnTo>
                <a:lnTo>
                  <a:pt x="548640" y="548640"/>
                </a:lnTo>
                <a:lnTo>
                  <a:pt x="584200" y="543560"/>
                </a:lnTo>
                <a:lnTo>
                  <a:pt x="617220" y="553720"/>
                </a:lnTo>
                <a:lnTo>
                  <a:pt x="627380" y="530860"/>
                </a:lnTo>
                <a:lnTo>
                  <a:pt x="678180" y="518160"/>
                </a:lnTo>
                <a:lnTo>
                  <a:pt x="789940" y="520700"/>
                </a:lnTo>
                <a:lnTo>
                  <a:pt x="802640" y="462280"/>
                </a:lnTo>
                <a:lnTo>
                  <a:pt x="845820" y="434340"/>
                </a:lnTo>
                <a:lnTo>
                  <a:pt x="833120" y="414020"/>
                </a:lnTo>
                <a:lnTo>
                  <a:pt x="713740" y="386080"/>
                </a:lnTo>
                <a:lnTo>
                  <a:pt x="678180" y="378460"/>
                </a:lnTo>
                <a:lnTo>
                  <a:pt x="652780" y="363220"/>
                </a:lnTo>
                <a:lnTo>
                  <a:pt x="609600" y="370840"/>
                </a:lnTo>
                <a:lnTo>
                  <a:pt x="581660" y="353060"/>
                </a:lnTo>
                <a:lnTo>
                  <a:pt x="561340" y="393700"/>
                </a:lnTo>
                <a:lnTo>
                  <a:pt x="396240" y="355600"/>
                </a:lnTo>
                <a:lnTo>
                  <a:pt x="378460" y="304800"/>
                </a:lnTo>
                <a:lnTo>
                  <a:pt x="332740" y="248920"/>
                </a:lnTo>
                <a:lnTo>
                  <a:pt x="345440" y="231140"/>
                </a:lnTo>
                <a:lnTo>
                  <a:pt x="312420" y="170180"/>
                </a:lnTo>
                <a:lnTo>
                  <a:pt x="241300" y="170180"/>
                </a:lnTo>
                <a:lnTo>
                  <a:pt x="185420" y="106680"/>
                </a:lnTo>
                <a:lnTo>
                  <a:pt x="139700" y="53340"/>
                </a:lnTo>
                <a:lnTo>
                  <a:pt x="4572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154D4-84F5-B7AA-1D82-AEBDD6297B6B}"/>
              </a:ext>
            </a:extLst>
          </p:cNvPr>
          <p:cNvSpPr txBox="1"/>
          <p:nvPr/>
        </p:nvSpPr>
        <p:spPr>
          <a:xfrm>
            <a:off x="4876801" y="4435615"/>
            <a:ext cx="4267200" cy="707886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Juuru on tugev keskus, millel on</a:t>
            </a:r>
          </a:p>
          <a:p>
            <a:r>
              <a:rPr lang="et-EE" sz="2000" b="1" dirty="0">
                <a:solidFill>
                  <a:schemeClr val="bg1"/>
                </a:solidFill>
              </a:rPr>
              <a:t> mitmed arenemise eeldused</a:t>
            </a:r>
          </a:p>
        </p:txBody>
      </p:sp>
    </p:spTree>
    <p:extLst>
      <p:ext uri="{BB962C8B-B14F-4D97-AF65-F5344CB8AC3E}">
        <p14:creationId xmlns:p14="http://schemas.microsoft.com/office/powerpoint/2010/main" val="17337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5ACCE-9F03-4F1F-BE8D-66ADC291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DF02C8B3-0E4B-7960-41FA-86F741188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1" r="9850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B359DF-AF15-05E9-6F75-81DB0B1A61E3}"/>
              </a:ext>
            </a:extLst>
          </p:cNvPr>
          <p:cNvSpPr txBox="1"/>
          <p:nvPr/>
        </p:nvSpPr>
        <p:spPr>
          <a:xfrm>
            <a:off x="619760" y="1696720"/>
            <a:ext cx="39522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7B3C7-11F9-1251-F2C2-BFF6A2AC527E}"/>
              </a:ext>
            </a:extLst>
          </p:cNvPr>
          <p:cNvSpPr txBox="1"/>
          <p:nvPr/>
        </p:nvSpPr>
        <p:spPr>
          <a:xfrm>
            <a:off x="-1" y="2458720"/>
            <a:ext cx="3088641" cy="181588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2800" b="1" dirty="0"/>
              <a:t>KESTLIK</a:t>
            </a:r>
          </a:p>
          <a:p>
            <a:pPr algn="ctr"/>
            <a:r>
              <a:rPr lang="et-EE" sz="2800" b="1" dirty="0"/>
              <a:t>ja</a:t>
            </a:r>
          </a:p>
          <a:p>
            <a:pPr algn="ctr"/>
            <a:r>
              <a:rPr lang="et-EE" sz="2800" b="1" dirty="0"/>
              <a:t>KVALITEETNE</a:t>
            </a:r>
          </a:p>
          <a:p>
            <a:pPr algn="ctr"/>
            <a:r>
              <a:rPr lang="et-EE" sz="2800" b="1" dirty="0"/>
              <a:t>elukeskkond</a:t>
            </a:r>
          </a:p>
        </p:txBody>
      </p:sp>
    </p:spTree>
    <p:extLst>
      <p:ext uri="{BB962C8B-B14F-4D97-AF65-F5344CB8AC3E}">
        <p14:creationId xmlns:p14="http://schemas.microsoft.com/office/powerpoint/2010/main" val="22150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25BA17-FB15-2B0E-BC17-E2E3CCB2A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F81E796D-EB9C-4983-EB06-22DB7D4B1F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1" r="9850" b="41531"/>
          <a:stretch>
            <a:fillRect/>
          </a:stretch>
        </p:blipFill>
        <p:spPr>
          <a:xfrm>
            <a:off x="-1" y="0"/>
            <a:ext cx="9144001" cy="3007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DE724-A724-C191-9C8F-71DB8AE843FE}"/>
              </a:ext>
            </a:extLst>
          </p:cNvPr>
          <p:cNvSpPr txBox="1"/>
          <p:nvPr/>
        </p:nvSpPr>
        <p:spPr>
          <a:xfrm>
            <a:off x="-1" y="2458720"/>
            <a:ext cx="3088641" cy="181588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2800" b="1" dirty="0"/>
              <a:t>KESTLIK</a:t>
            </a:r>
          </a:p>
          <a:p>
            <a:pPr algn="ctr"/>
            <a:r>
              <a:rPr lang="et-EE" sz="2800" b="1" dirty="0"/>
              <a:t>ja</a:t>
            </a:r>
          </a:p>
          <a:p>
            <a:pPr algn="ctr"/>
            <a:r>
              <a:rPr lang="et-EE" sz="2800" b="1" dirty="0"/>
              <a:t>KVALITEETNE</a:t>
            </a:r>
          </a:p>
          <a:p>
            <a:pPr algn="ctr"/>
            <a:r>
              <a:rPr lang="et-EE" sz="2800" b="1" dirty="0"/>
              <a:t>elukeskkond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38AFC-7BE9-9CA7-ABCE-5BDCBA64DCC7}"/>
              </a:ext>
            </a:extLst>
          </p:cNvPr>
          <p:cNvSpPr txBox="1"/>
          <p:nvPr/>
        </p:nvSpPr>
        <p:spPr>
          <a:xfrm>
            <a:off x="3302906" y="3007360"/>
            <a:ext cx="5727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anose="05000000000000000000" pitchFamily="2" charset="2"/>
              <a:buChar char="§"/>
            </a:pPr>
            <a:r>
              <a:rPr lang="et-EE" sz="1600" dirty="0">
                <a:solidFill>
                  <a:schemeClr val="bg1"/>
                </a:solidFill>
              </a:rPr>
              <a:t>eelisjärjekorras arendatakse seni kasutuses olnud alasid,</a:t>
            </a:r>
          </a:p>
          <a:p>
            <a:pPr marL="355600"/>
            <a:r>
              <a:rPr lang="et-EE" sz="1600" dirty="0">
                <a:solidFill>
                  <a:schemeClr val="bg1"/>
                </a:solidFill>
              </a:rPr>
              <a:t>et minimaalselt hõivata looduslikku maad;</a:t>
            </a: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t-EE" sz="1600" dirty="0">
                <a:solidFill>
                  <a:schemeClr val="bg1"/>
                </a:solidFill>
              </a:rPr>
              <a:t>arendatakse väljakujunenud piirkonnas, kus on olemas</a:t>
            </a:r>
          </a:p>
          <a:p>
            <a:pPr indent="355600"/>
            <a:r>
              <a:rPr lang="et-EE" sz="1600" dirty="0">
                <a:solidFill>
                  <a:schemeClr val="bg1"/>
                </a:solidFill>
              </a:rPr>
              <a:t>veevarustus, kanalisatsioon, ühistransport;</a:t>
            </a: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t-EE" sz="1600" dirty="0">
                <a:solidFill>
                  <a:schemeClr val="bg1"/>
                </a:solidFill>
              </a:rPr>
              <a:t>toetab asustuse tihendamist;</a:t>
            </a: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t-EE" sz="1600" dirty="0">
                <a:solidFill>
                  <a:schemeClr val="bg1"/>
                </a:solidFill>
              </a:rPr>
              <a:t>olemas on hõlbus ligipääs;</a:t>
            </a:r>
          </a:p>
        </p:txBody>
      </p:sp>
    </p:spTree>
    <p:extLst>
      <p:ext uri="{BB962C8B-B14F-4D97-AF65-F5344CB8AC3E}">
        <p14:creationId xmlns:p14="http://schemas.microsoft.com/office/powerpoint/2010/main" val="21501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7965D-0393-E07E-5AB8-C4EE9DFE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417D55A3-68D6-E108-537C-A65D3966E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Vabakuju: kujund 7">
            <a:extLst>
              <a:ext uri="{FF2B5EF4-FFF2-40B4-BE49-F238E27FC236}">
                <a16:creationId xmlns:a16="http://schemas.microsoft.com/office/drawing/2014/main" id="{C778256B-CEDF-CC20-CCF4-2BA7A9D0A5D6}"/>
              </a:ext>
            </a:extLst>
          </p:cNvPr>
          <p:cNvSpPr/>
          <p:nvPr/>
        </p:nvSpPr>
        <p:spPr>
          <a:xfrm>
            <a:off x="7929880" y="2776220"/>
            <a:ext cx="444500" cy="960120"/>
          </a:xfrm>
          <a:custGeom>
            <a:avLst/>
            <a:gdLst>
              <a:gd name="connsiteX0" fmla="*/ 187960 w 444500"/>
              <a:gd name="connsiteY0" fmla="*/ 0 h 960120"/>
              <a:gd name="connsiteX1" fmla="*/ 0 w 444500"/>
              <a:gd name="connsiteY1" fmla="*/ 833120 h 960120"/>
              <a:gd name="connsiteX2" fmla="*/ 142240 w 444500"/>
              <a:gd name="connsiteY2" fmla="*/ 871220 h 960120"/>
              <a:gd name="connsiteX3" fmla="*/ 134620 w 444500"/>
              <a:gd name="connsiteY3" fmla="*/ 909320 h 960120"/>
              <a:gd name="connsiteX4" fmla="*/ 350520 w 444500"/>
              <a:gd name="connsiteY4" fmla="*/ 960120 h 960120"/>
              <a:gd name="connsiteX5" fmla="*/ 444500 w 444500"/>
              <a:gd name="connsiteY5" fmla="*/ 604520 h 960120"/>
              <a:gd name="connsiteX6" fmla="*/ 401320 w 444500"/>
              <a:gd name="connsiteY6" fmla="*/ 490220 h 960120"/>
              <a:gd name="connsiteX7" fmla="*/ 391160 w 444500"/>
              <a:gd name="connsiteY7" fmla="*/ 447040 h 960120"/>
              <a:gd name="connsiteX8" fmla="*/ 386080 w 444500"/>
              <a:gd name="connsiteY8" fmla="*/ 355600 h 960120"/>
              <a:gd name="connsiteX9" fmla="*/ 431800 w 444500"/>
              <a:gd name="connsiteY9" fmla="*/ 48260 h 960120"/>
              <a:gd name="connsiteX10" fmla="*/ 187960 w 444500"/>
              <a:gd name="connsiteY10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500" h="960120">
                <a:moveTo>
                  <a:pt x="187960" y="0"/>
                </a:moveTo>
                <a:lnTo>
                  <a:pt x="0" y="833120"/>
                </a:lnTo>
                <a:lnTo>
                  <a:pt x="142240" y="871220"/>
                </a:lnTo>
                <a:lnTo>
                  <a:pt x="134620" y="909320"/>
                </a:lnTo>
                <a:lnTo>
                  <a:pt x="350520" y="960120"/>
                </a:lnTo>
                <a:lnTo>
                  <a:pt x="444500" y="604520"/>
                </a:lnTo>
                <a:lnTo>
                  <a:pt x="401320" y="490220"/>
                </a:lnTo>
                <a:lnTo>
                  <a:pt x="391160" y="447040"/>
                </a:lnTo>
                <a:lnTo>
                  <a:pt x="386080" y="355600"/>
                </a:lnTo>
                <a:lnTo>
                  <a:pt x="431800" y="48260"/>
                </a:lnTo>
                <a:lnTo>
                  <a:pt x="18796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13" name="Rühm 12">
            <a:extLst>
              <a:ext uri="{FF2B5EF4-FFF2-40B4-BE49-F238E27FC236}">
                <a16:creationId xmlns:a16="http://schemas.microsoft.com/office/drawing/2014/main" id="{4D30B168-13DD-F698-3085-DFE4CECE39C5}"/>
              </a:ext>
            </a:extLst>
          </p:cNvPr>
          <p:cNvGrpSpPr/>
          <p:nvPr/>
        </p:nvGrpSpPr>
        <p:grpSpPr>
          <a:xfrm rot="262633">
            <a:off x="6482080" y="2635675"/>
            <a:ext cx="1691640" cy="431800"/>
            <a:chOff x="6507480" y="2532380"/>
            <a:chExt cx="1691640" cy="431800"/>
          </a:xfrm>
        </p:grpSpPr>
        <p:cxnSp>
          <p:nvCxnSpPr>
            <p:cNvPr id="10" name="Sirge noolkonnektor 9">
              <a:extLst>
                <a:ext uri="{FF2B5EF4-FFF2-40B4-BE49-F238E27FC236}">
                  <a16:creationId xmlns:a16="http://schemas.microsoft.com/office/drawing/2014/main" id="{DB613113-9EBD-4141-DD7E-6F9532547A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7480" y="2571750"/>
              <a:ext cx="1691640" cy="39243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7F235D-A585-66B4-669B-AB764A118678}"/>
                </a:ext>
              </a:extLst>
            </p:cNvPr>
            <p:cNvSpPr txBox="1"/>
            <p:nvPr/>
          </p:nvSpPr>
          <p:spPr>
            <a:xfrm rot="854627">
              <a:off x="7178446" y="2532380"/>
              <a:ext cx="62709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b="1" dirty="0">
                  <a:solidFill>
                    <a:srgbClr val="FFFF00"/>
                  </a:solidFill>
                </a:rPr>
                <a:t>200m</a:t>
              </a:r>
            </a:p>
          </p:txBody>
        </p:sp>
      </p:grpSp>
      <p:grpSp>
        <p:nvGrpSpPr>
          <p:cNvPr id="14" name="Rühm 13">
            <a:extLst>
              <a:ext uri="{FF2B5EF4-FFF2-40B4-BE49-F238E27FC236}">
                <a16:creationId xmlns:a16="http://schemas.microsoft.com/office/drawing/2014/main" id="{2EF359A4-A371-3ACE-EB61-38C5744CA000}"/>
              </a:ext>
            </a:extLst>
          </p:cNvPr>
          <p:cNvGrpSpPr/>
          <p:nvPr/>
        </p:nvGrpSpPr>
        <p:grpSpPr>
          <a:xfrm rot="17665062">
            <a:off x="7377435" y="3494525"/>
            <a:ext cx="877648" cy="680914"/>
            <a:chOff x="7219460" y="2492708"/>
            <a:chExt cx="877648" cy="680914"/>
          </a:xfrm>
        </p:grpSpPr>
        <p:cxnSp>
          <p:nvCxnSpPr>
            <p:cNvPr id="15" name="Sirge noolkonnektor 14">
              <a:extLst>
                <a:ext uri="{FF2B5EF4-FFF2-40B4-BE49-F238E27FC236}">
                  <a16:creationId xmlns:a16="http://schemas.microsoft.com/office/drawing/2014/main" id="{29EEAA14-FD5C-89DF-9205-B32D69A779E5}"/>
                </a:ext>
              </a:extLst>
            </p:cNvPr>
            <p:cNvCxnSpPr>
              <a:cxnSpLocks/>
            </p:cNvCxnSpPr>
            <p:nvPr/>
          </p:nvCxnSpPr>
          <p:spPr>
            <a:xfrm rot="3934938" flipH="1">
              <a:off x="7323665" y="2400179"/>
              <a:ext cx="680914" cy="86597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64E436-DDE1-5DB1-70F2-CA139D7A032F}"/>
                </a:ext>
              </a:extLst>
            </p:cNvPr>
            <p:cNvSpPr txBox="1"/>
            <p:nvPr/>
          </p:nvSpPr>
          <p:spPr>
            <a:xfrm rot="854627">
              <a:off x="7219460" y="2545621"/>
              <a:ext cx="72808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b="1" dirty="0">
                  <a:solidFill>
                    <a:srgbClr val="FFFF00"/>
                  </a:solidFill>
                </a:rPr>
                <a:t>&lt;200m</a:t>
              </a:r>
            </a:p>
          </p:txBody>
        </p:sp>
      </p:grpSp>
      <p:grpSp>
        <p:nvGrpSpPr>
          <p:cNvPr id="18" name="Rühm 17">
            <a:extLst>
              <a:ext uri="{FF2B5EF4-FFF2-40B4-BE49-F238E27FC236}">
                <a16:creationId xmlns:a16="http://schemas.microsoft.com/office/drawing/2014/main" id="{A6C86AF7-85A4-8E87-9D8C-E52368CA28B6}"/>
              </a:ext>
            </a:extLst>
          </p:cNvPr>
          <p:cNvGrpSpPr/>
          <p:nvPr/>
        </p:nvGrpSpPr>
        <p:grpSpPr>
          <a:xfrm rot="569046">
            <a:off x="4395223" y="983609"/>
            <a:ext cx="3763906" cy="2055190"/>
            <a:chOff x="6651076" y="2247608"/>
            <a:chExt cx="3763906" cy="2055190"/>
          </a:xfrm>
        </p:grpSpPr>
        <p:cxnSp>
          <p:nvCxnSpPr>
            <p:cNvPr id="19" name="Sirge noolkonnektor 18">
              <a:extLst>
                <a:ext uri="{FF2B5EF4-FFF2-40B4-BE49-F238E27FC236}">
                  <a16:creationId xmlns:a16="http://schemas.microsoft.com/office/drawing/2014/main" id="{FB4CE40E-C6B5-8DE8-BC65-80B31D1C2DA5}"/>
                </a:ext>
              </a:extLst>
            </p:cNvPr>
            <p:cNvCxnSpPr>
              <a:cxnSpLocks/>
            </p:cNvCxnSpPr>
            <p:nvPr/>
          </p:nvCxnSpPr>
          <p:spPr>
            <a:xfrm rot="21030954" flipH="1" flipV="1">
              <a:off x="6651076" y="2247608"/>
              <a:ext cx="3763906" cy="205519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BD21BF-C977-F0AE-51D0-B95C5368201F}"/>
                </a:ext>
              </a:extLst>
            </p:cNvPr>
            <p:cNvSpPr txBox="1"/>
            <p:nvPr/>
          </p:nvSpPr>
          <p:spPr>
            <a:xfrm rot="1191403">
              <a:off x="7355514" y="2710680"/>
              <a:ext cx="72808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b="1" dirty="0">
                  <a:solidFill>
                    <a:srgbClr val="FFFF00"/>
                  </a:solidFill>
                </a:rPr>
                <a:t>&lt;500m</a:t>
              </a:r>
            </a:p>
          </p:txBody>
        </p:sp>
      </p:grpSp>
      <p:grpSp>
        <p:nvGrpSpPr>
          <p:cNvPr id="22" name="Rühm 21">
            <a:extLst>
              <a:ext uri="{FF2B5EF4-FFF2-40B4-BE49-F238E27FC236}">
                <a16:creationId xmlns:a16="http://schemas.microsoft.com/office/drawing/2014/main" id="{2A3F47F0-CF32-4466-EE5C-DA48C90F216F}"/>
              </a:ext>
            </a:extLst>
          </p:cNvPr>
          <p:cNvGrpSpPr/>
          <p:nvPr/>
        </p:nvGrpSpPr>
        <p:grpSpPr>
          <a:xfrm rot="714018">
            <a:off x="2037815" y="636457"/>
            <a:ext cx="5088357" cy="2057974"/>
            <a:chOff x="6664987" y="2025001"/>
            <a:chExt cx="5088357" cy="2057974"/>
          </a:xfrm>
        </p:grpSpPr>
        <p:cxnSp>
          <p:nvCxnSpPr>
            <p:cNvPr id="23" name="Sirge noolkonnektor 22">
              <a:extLst>
                <a:ext uri="{FF2B5EF4-FFF2-40B4-BE49-F238E27FC236}">
                  <a16:creationId xmlns:a16="http://schemas.microsoft.com/office/drawing/2014/main" id="{97390CE2-50D2-3C74-5F28-40BE3DDA57E6}"/>
                </a:ext>
              </a:extLst>
            </p:cNvPr>
            <p:cNvCxnSpPr>
              <a:cxnSpLocks/>
            </p:cNvCxnSpPr>
            <p:nvPr/>
          </p:nvCxnSpPr>
          <p:spPr>
            <a:xfrm rot="20885982" flipH="1" flipV="1">
              <a:off x="6664987" y="2025001"/>
              <a:ext cx="5088357" cy="205797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B330FC-C85E-9816-DE78-5E62E0E508C4}"/>
                </a:ext>
              </a:extLst>
            </p:cNvPr>
            <p:cNvSpPr txBox="1"/>
            <p:nvPr/>
          </p:nvSpPr>
          <p:spPr>
            <a:xfrm rot="584820">
              <a:off x="8524102" y="2714936"/>
              <a:ext cx="72808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t-EE" b="1" dirty="0">
                  <a:solidFill>
                    <a:srgbClr val="FFFF00"/>
                  </a:solidFill>
                </a:rPr>
                <a:t>&lt;800m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40BB355-2B10-A744-3237-FB5CCE2C7754}"/>
              </a:ext>
            </a:extLst>
          </p:cNvPr>
          <p:cNvSpPr txBox="1"/>
          <p:nvPr/>
        </p:nvSpPr>
        <p:spPr>
          <a:xfrm rot="16200000">
            <a:off x="7271475" y="1756820"/>
            <a:ext cx="1944764" cy="300082"/>
          </a:xfrm>
          <a:custGeom>
            <a:avLst/>
            <a:gdLst>
              <a:gd name="connsiteX0" fmla="*/ 0 w 1858201"/>
              <a:gd name="connsiteY0" fmla="*/ 0 h 300082"/>
              <a:gd name="connsiteX1" fmla="*/ 1858201 w 1858201"/>
              <a:gd name="connsiteY1" fmla="*/ 0 h 300082"/>
              <a:gd name="connsiteX2" fmla="*/ 1858201 w 1858201"/>
              <a:gd name="connsiteY2" fmla="*/ 300082 h 300082"/>
              <a:gd name="connsiteX3" fmla="*/ 0 w 1858201"/>
              <a:gd name="connsiteY3" fmla="*/ 300082 h 300082"/>
              <a:gd name="connsiteX4" fmla="*/ 0 w 1858201"/>
              <a:gd name="connsiteY4" fmla="*/ 0 h 300082"/>
              <a:gd name="connsiteX0" fmla="*/ 0 w 1858201"/>
              <a:gd name="connsiteY0" fmla="*/ 0 h 300082"/>
              <a:gd name="connsiteX1" fmla="*/ 1858201 w 1858201"/>
              <a:gd name="connsiteY1" fmla="*/ 0 h 300082"/>
              <a:gd name="connsiteX2" fmla="*/ 1858201 w 1858201"/>
              <a:gd name="connsiteY2" fmla="*/ 300082 h 300082"/>
              <a:gd name="connsiteX3" fmla="*/ 0 w 1858201"/>
              <a:gd name="connsiteY3" fmla="*/ 300082 h 300082"/>
              <a:gd name="connsiteX4" fmla="*/ 2535 w 1858201"/>
              <a:gd name="connsiteY4" fmla="*/ 291872 h 300082"/>
              <a:gd name="connsiteX5" fmla="*/ 0 w 1858201"/>
              <a:gd name="connsiteY5" fmla="*/ 0 h 300082"/>
              <a:gd name="connsiteX0" fmla="*/ 248925 w 2107126"/>
              <a:gd name="connsiteY0" fmla="*/ 0 h 300082"/>
              <a:gd name="connsiteX1" fmla="*/ 2107126 w 2107126"/>
              <a:gd name="connsiteY1" fmla="*/ 0 h 300082"/>
              <a:gd name="connsiteX2" fmla="*/ 2107126 w 2107126"/>
              <a:gd name="connsiteY2" fmla="*/ 300082 h 300082"/>
              <a:gd name="connsiteX3" fmla="*/ 248925 w 2107126"/>
              <a:gd name="connsiteY3" fmla="*/ 300082 h 300082"/>
              <a:gd name="connsiteX4" fmla="*/ 0 w 2107126"/>
              <a:gd name="connsiteY4" fmla="*/ 150902 h 300082"/>
              <a:gd name="connsiteX5" fmla="*/ 248925 w 2107126"/>
              <a:gd name="connsiteY5" fmla="*/ 0 h 30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7126" h="300082">
                <a:moveTo>
                  <a:pt x="248925" y="0"/>
                </a:moveTo>
                <a:lnTo>
                  <a:pt x="2107126" y="0"/>
                </a:lnTo>
                <a:lnTo>
                  <a:pt x="2107126" y="300082"/>
                </a:lnTo>
                <a:lnTo>
                  <a:pt x="248925" y="300082"/>
                </a:lnTo>
                <a:lnTo>
                  <a:pt x="0" y="150902"/>
                </a:lnTo>
                <a:lnTo>
                  <a:pt x="248925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t-EE" b="1" dirty="0">
                <a:solidFill>
                  <a:srgbClr val="FFFF00"/>
                </a:solidFill>
              </a:rPr>
              <a:t>   PLANEERINGUALA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73CCC-7946-B5C5-80A8-6E95AD2F90B7}"/>
              </a:ext>
            </a:extLst>
          </p:cNvPr>
          <p:cNvSpPr txBox="1"/>
          <p:nvPr/>
        </p:nvSpPr>
        <p:spPr>
          <a:xfrm>
            <a:off x="119606" y="2796494"/>
            <a:ext cx="3686845" cy="17594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t-EE" sz="2800" b="1" dirty="0"/>
              <a:t>Kestliku</a:t>
            </a:r>
          </a:p>
          <a:p>
            <a:pPr algn="ctr">
              <a:lnSpc>
                <a:spcPts val="2600"/>
              </a:lnSpc>
            </a:pPr>
            <a:r>
              <a:rPr lang="et-EE" sz="2800" b="1" dirty="0"/>
              <a:t>ja kvaliteetse elukeskkonna kujundamise</a:t>
            </a:r>
          </a:p>
          <a:p>
            <a:pPr algn="ctr">
              <a:lnSpc>
                <a:spcPts val="2600"/>
              </a:lnSpc>
            </a:pPr>
            <a:r>
              <a:rPr lang="et-EE" sz="2800" b="1" dirty="0"/>
              <a:t>eeldused on olemas</a:t>
            </a:r>
          </a:p>
        </p:txBody>
      </p:sp>
    </p:spTree>
    <p:extLst>
      <p:ext uri="{BB962C8B-B14F-4D97-AF65-F5344CB8AC3E}">
        <p14:creationId xmlns:p14="http://schemas.microsoft.com/office/powerpoint/2010/main" val="30933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227D2-B1AC-5666-8824-387679ECE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29E2824B-CDC3-2CB0-8973-7167C8252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4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Vabakuju: kujund 3">
            <a:extLst>
              <a:ext uri="{FF2B5EF4-FFF2-40B4-BE49-F238E27FC236}">
                <a16:creationId xmlns:a16="http://schemas.microsoft.com/office/drawing/2014/main" id="{D7E3610C-4F0B-227F-4C57-9351DDB4B830}"/>
              </a:ext>
            </a:extLst>
          </p:cNvPr>
          <p:cNvSpPr/>
          <p:nvPr/>
        </p:nvSpPr>
        <p:spPr>
          <a:xfrm>
            <a:off x="6249776" y="2318660"/>
            <a:ext cx="300082" cy="626196"/>
          </a:xfrm>
          <a:custGeom>
            <a:avLst/>
            <a:gdLst>
              <a:gd name="connsiteX0" fmla="*/ 187960 w 444500"/>
              <a:gd name="connsiteY0" fmla="*/ 0 h 960120"/>
              <a:gd name="connsiteX1" fmla="*/ 0 w 444500"/>
              <a:gd name="connsiteY1" fmla="*/ 833120 h 960120"/>
              <a:gd name="connsiteX2" fmla="*/ 142240 w 444500"/>
              <a:gd name="connsiteY2" fmla="*/ 871220 h 960120"/>
              <a:gd name="connsiteX3" fmla="*/ 134620 w 444500"/>
              <a:gd name="connsiteY3" fmla="*/ 909320 h 960120"/>
              <a:gd name="connsiteX4" fmla="*/ 350520 w 444500"/>
              <a:gd name="connsiteY4" fmla="*/ 960120 h 960120"/>
              <a:gd name="connsiteX5" fmla="*/ 444500 w 444500"/>
              <a:gd name="connsiteY5" fmla="*/ 604520 h 960120"/>
              <a:gd name="connsiteX6" fmla="*/ 401320 w 444500"/>
              <a:gd name="connsiteY6" fmla="*/ 490220 h 960120"/>
              <a:gd name="connsiteX7" fmla="*/ 391160 w 444500"/>
              <a:gd name="connsiteY7" fmla="*/ 447040 h 960120"/>
              <a:gd name="connsiteX8" fmla="*/ 386080 w 444500"/>
              <a:gd name="connsiteY8" fmla="*/ 355600 h 960120"/>
              <a:gd name="connsiteX9" fmla="*/ 431800 w 444500"/>
              <a:gd name="connsiteY9" fmla="*/ 48260 h 960120"/>
              <a:gd name="connsiteX10" fmla="*/ 187960 w 444500"/>
              <a:gd name="connsiteY10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500" h="960120">
                <a:moveTo>
                  <a:pt x="187960" y="0"/>
                </a:moveTo>
                <a:lnTo>
                  <a:pt x="0" y="833120"/>
                </a:lnTo>
                <a:lnTo>
                  <a:pt x="142240" y="871220"/>
                </a:lnTo>
                <a:lnTo>
                  <a:pt x="134620" y="909320"/>
                </a:lnTo>
                <a:lnTo>
                  <a:pt x="350520" y="960120"/>
                </a:lnTo>
                <a:lnTo>
                  <a:pt x="444500" y="604520"/>
                </a:lnTo>
                <a:lnTo>
                  <a:pt x="401320" y="490220"/>
                </a:lnTo>
                <a:lnTo>
                  <a:pt x="391160" y="447040"/>
                </a:lnTo>
                <a:lnTo>
                  <a:pt x="386080" y="355600"/>
                </a:lnTo>
                <a:lnTo>
                  <a:pt x="431800" y="48260"/>
                </a:lnTo>
                <a:lnTo>
                  <a:pt x="187960" y="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8BD1B-CAA7-9DCB-F2AE-99299C666753}"/>
              </a:ext>
            </a:extLst>
          </p:cNvPr>
          <p:cNvSpPr txBox="1"/>
          <p:nvPr/>
        </p:nvSpPr>
        <p:spPr>
          <a:xfrm rot="16200000">
            <a:off x="5492205" y="1262065"/>
            <a:ext cx="1944764" cy="300082"/>
          </a:xfrm>
          <a:custGeom>
            <a:avLst/>
            <a:gdLst>
              <a:gd name="connsiteX0" fmla="*/ 0 w 1858201"/>
              <a:gd name="connsiteY0" fmla="*/ 0 h 300082"/>
              <a:gd name="connsiteX1" fmla="*/ 1858201 w 1858201"/>
              <a:gd name="connsiteY1" fmla="*/ 0 h 300082"/>
              <a:gd name="connsiteX2" fmla="*/ 1858201 w 1858201"/>
              <a:gd name="connsiteY2" fmla="*/ 300082 h 300082"/>
              <a:gd name="connsiteX3" fmla="*/ 0 w 1858201"/>
              <a:gd name="connsiteY3" fmla="*/ 300082 h 300082"/>
              <a:gd name="connsiteX4" fmla="*/ 0 w 1858201"/>
              <a:gd name="connsiteY4" fmla="*/ 0 h 300082"/>
              <a:gd name="connsiteX0" fmla="*/ 0 w 1858201"/>
              <a:gd name="connsiteY0" fmla="*/ 0 h 300082"/>
              <a:gd name="connsiteX1" fmla="*/ 1858201 w 1858201"/>
              <a:gd name="connsiteY1" fmla="*/ 0 h 300082"/>
              <a:gd name="connsiteX2" fmla="*/ 1858201 w 1858201"/>
              <a:gd name="connsiteY2" fmla="*/ 300082 h 300082"/>
              <a:gd name="connsiteX3" fmla="*/ 0 w 1858201"/>
              <a:gd name="connsiteY3" fmla="*/ 300082 h 300082"/>
              <a:gd name="connsiteX4" fmla="*/ 2535 w 1858201"/>
              <a:gd name="connsiteY4" fmla="*/ 291872 h 300082"/>
              <a:gd name="connsiteX5" fmla="*/ 0 w 1858201"/>
              <a:gd name="connsiteY5" fmla="*/ 0 h 300082"/>
              <a:gd name="connsiteX0" fmla="*/ 248925 w 2107126"/>
              <a:gd name="connsiteY0" fmla="*/ 0 h 300082"/>
              <a:gd name="connsiteX1" fmla="*/ 2107126 w 2107126"/>
              <a:gd name="connsiteY1" fmla="*/ 0 h 300082"/>
              <a:gd name="connsiteX2" fmla="*/ 2107126 w 2107126"/>
              <a:gd name="connsiteY2" fmla="*/ 300082 h 300082"/>
              <a:gd name="connsiteX3" fmla="*/ 248925 w 2107126"/>
              <a:gd name="connsiteY3" fmla="*/ 300082 h 300082"/>
              <a:gd name="connsiteX4" fmla="*/ 0 w 2107126"/>
              <a:gd name="connsiteY4" fmla="*/ 150902 h 300082"/>
              <a:gd name="connsiteX5" fmla="*/ 248925 w 2107126"/>
              <a:gd name="connsiteY5" fmla="*/ 0 h 30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7126" h="300082">
                <a:moveTo>
                  <a:pt x="248925" y="0"/>
                </a:moveTo>
                <a:lnTo>
                  <a:pt x="2107126" y="0"/>
                </a:lnTo>
                <a:lnTo>
                  <a:pt x="2107126" y="300082"/>
                </a:lnTo>
                <a:lnTo>
                  <a:pt x="248925" y="300082"/>
                </a:lnTo>
                <a:lnTo>
                  <a:pt x="0" y="150902"/>
                </a:lnTo>
                <a:lnTo>
                  <a:pt x="248925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/>
            <a:r>
              <a:rPr lang="et-EE" b="1" dirty="0">
                <a:solidFill>
                  <a:srgbClr val="FFFF00"/>
                </a:solidFill>
              </a:rPr>
              <a:t>   PLANEERINGUALA</a:t>
            </a:r>
          </a:p>
        </p:txBody>
      </p:sp>
    </p:spTree>
    <p:extLst>
      <p:ext uri="{BB962C8B-B14F-4D97-AF65-F5344CB8AC3E}">
        <p14:creationId xmlns:p14="http://schemas.microsoft.com/office/powerpoint/2010/main" val="26123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B13A3-4CD4-2649-E70A-8C9C5FB1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8E540578-418E-6479-AFBB-AE45DB69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6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Vabakuju: kujund 3">
            <a:extLst>
              <a:ext uri="{FF2B5EF4-FFF2-40B4-BE49-F238E27FC236}">
                <a16:creationId xmlns:a16="http://schemas.microsoft.com/office/drawing/2014/main" id="{1202831F-0DC6-B361-E39B-4657693F03F9}"/>
              </a:ext>
            </a:extLst>
          </p:cNvPr>
          <p:cNvSpPr/>
          <p:nvPr/>
        </p:nvSpPr>
        <p:spPr>
          <a:xfrm>
            <a:off x="6255218" y="2309770"/>
            <a:ext cx="300082" cy="626196"/>
          </a:xfrm>
          <a:custGeom>
            <a:avLst/>
            <a:gdLst>
              <a:gd name="connsiteX0" fmla="*/ 187960 w 444500"/>
              <a:gd name="connsiteY0" fmla="*/ 0 h 960120"/>
              <a:gd name="connsiteX1" fmla="*/ 0 w 444500"/>
              <a:gd name="connsiteY1" fmla="*/ 833120 h 960120"/>
              <a:gd name="connsiteX2" fmla="*/ 142240 w 444500"/>
              <a:gd name="connsiteY2" fmla="*/ 871220 h 960120"/>
              <a:gd name="connsiteX3" fmla="*/ 134620 w 444500"/>
              <a:gd name="connsiteY3" fmla="*/ 909320 h 960120"/>
              <a:gd name="connsiteX4" fmla="*/ 350520 w 444500"/>
              <a:gd name="connsiteY4" fmla="*/ 960120 h 960120"/>
              <a:gd name="connsiteX5" fmla="*/ 444500 w 444500"/>
              <a:gd name="connsiteY5" fmla="*/ 604520 h 960120"/>
              <a:gd name="connsiteX6" fmla="*/ 401320 w 444500"/>
              <a:gd name="connsiteY6" fmla="*/ 490220 h 960120"/>
              <a:gd name="connsiteX7" fmla="*/ 391160 w 444500"/>
              <a:gd name="connsiteY7" fmla="*/ 447040 h 960120"/>
              <a:gd name="connsiteX8" fmla="*/ 386080 w 444500"/>
              <a:gd name="connsiteY8" fmla="*/ 355600 h 960120"/>
              <a:gd name="connsiteX9" fmla="*/ 431800 w 444500"/>
              <a:gd name="connsiteY9" fmla="*/ 48260 h 960120"/>
              <a:gd name="connsiteX10" fmla="*/ 187960 w 444500"/>
              <a:gd name="connsiteY10" fmla="*/ 0 h 9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500" h="960120">
                <a:moveTo>
                  <a:pt x="187960" y="0"/>
                </a:moveTo>
                <a:lnTo>
                  <a:pt x="0" y="833120"/>
                </a:lnTo>
                <a:lnTo>
                  <a:pt x="142240" y="871220"/>
                </a:lnTo>
                <a:lnTo>
                  <a:pt x="134620" y="909320"/>
                </a:lnTo>
                <a:lnTo>
                  <a:pt x="350520" y="960120"/>
                </a:lnTo>
                <a:lnTo>
                  <a:pt x="444500" y="604520"/>
                </a:lnTo>
                <a:lnTo>
                  <a:pt x="401320" y="490220"/>
                </a:lnTo>
                <a:lnTo>
                  <a:pt x="391160" y="447040"/>
                </a:lnTo>
                <a:lnTo>
                  <a:pt x="386080" y="355600"/>
                </a:lnTo>
                <a:lnTo>
                  <a:pt x="431800" y="48260"/>
                </a:lnTo>
                <a:lnTo>
                  <a:pt x="187960" y="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7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BA3CE-98D1-46E6-E25A-1D29F564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FC250677-BA06-E48D-9ACA-9C316F8E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B757B-04C7-59D9-8CC7-1E50F9BEFF57}"/>
              </a:ext>
            </a:extLst>
          </p:cNvPr>
          <p:cNvSpPr txBox="1"/>
          <p:nvPr/>
        </p:nvSpPr>
        <p:spPr>
          <a:xfrm>
            <a:off x="0" y="4900613"/>
            <a:ext cx="9144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sz="1200" dirty="0">
                <a:solidFill>
                  <a:schemeClr val="bg1"/>
                </a:solidFill>
              </a:rPr>
              <a:t>Koostatava üldplaneeringu kaardipilt 18. septembri 2025 seisuga</a:t>
            </a:r>
          </a:p>
        </p:txBody>
      </p:sp>
    </p:spTree>
    <p:extLst>
      <p:ext uri="{BB962C8B-B14F-4D97-AF65-F5344CB8AC3E}">
        <p14:creationId xmlns:p14="http://schemas.microsoft.com/office/powerpoint/2010/main" val="25943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6788C8-6DD1-4F2F-5036-AA50C2E8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8BC515-0FC7-29C6-F754-98BB76A17D1C}"/>
              </a:ext>
            </a:extLst>
          </p:cNvPr>
          <p:cNvSpPr txBox="1"/>
          <p:nvPr/>
        </p:nvSpPr>
        <p:spPr>
          <a:xfrm>
            <a:off x="2000250" y="581085"/>
            <a:ext cx="7143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>
                <a:solidFill>
                  <a:srgbClr val="00B0F0"/>
                </a:solidFill>
              </a:rPr>
              <a:t>Asulaid on arukas tihendada selleks,</a:t>
            </a:r>
          </a:p>
          <a:p>
            <a:r>
              <a:rPr lang="et-EE" sz="2400" b="1" dirty="0">
                <a:solidFill>
                  <a:srgbClr val="00B0F0"/>
                </a:solidFill>
              </a:rPr>
              <a:t>et me ühiskonnana jätkusuutlikult</a:t>
            </a:r>
          </a:p>
          <a:p>
            <a:r>
              <a:rPr lang="et-EE" sz="2400" b="1" dirty="0">
                <a:solidFill>
                  <a:srgbClr val="00B0F0"/>
                </a:solidFill>
              </a:rPr>
              <a:t>hakkama saaksime.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 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t-EE" sz="3200" b="1" dirty="0">
                <a:solidFill>
                  <a:schemeClr val="bg1"/>
                </a:solidFill>
              </a:rPr>
              <a:t>kuidas sünnib ruumiotsus?</a:t>
            </a:r>
          </a:p>
        </p:txBody>
      </p:sp>
    </p:spTree>
    <p:extLst>
      <p:ext uri="{BB962C8B-B14F-4D97-AF65-F5344CB8AC3E}">
        <p14:creationId xmlns:p14="http://schemas.microsoft.com/office/powerpoint/2010/main" val="18264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D04C07-9433-15F4-B597-779EA28B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7B16734F-325E-0EC9-5082-E53B32C6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1" r="9850" b="41531"/>
          <a:stretch>
            <a:fillRect/>
          </a:stretch>
        </p:blipFill>
        <p:spPr>
          <a:xfrm>
            <a:off x="4978400" y="584775"/>
            <a:ext cx="4165600" cy="1370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C6C4F-F136-38E4-243A-993B9B4224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6D791D9-4518-6A21-C164-96CCE42BF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18" r="44785"/>
          <a:stretch>
            <a:fillRect/>
          </a:stretch>
        </p:blipFill>
        <p:spPr>
          <a:xfrm>
            <a:off x="7305040" y="1954794"/>
            <a:ext cx="1838960" cy="283464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86CA59E6-4DF5-35C9-751E-05A28E9C37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3" r="18304"/>
          <a:stretch>
            <a:fillRect/>
          </a:stretch>
        </p:blipFill>
        <p:spPr>
          <a:xfrm>
            <a:off x="4978400" y="1954794"/>
            <a:ext cx="2529840" cy="283464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ED2DC4-D60C-5028-E16B-EA2CCA559A7D}"/>
              </a:ext>
            </a:extLst>
          </p:cNvPr>
          <p:cNvSpPr txBox="1"/>
          <p:nvPr/>
        </p:nvSpPr>
        <p:spPr>
          <a:xfrm>
            <a:off x="0" y="584775"/>
            <a:ext cx="9144000" cy="4616648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wrap="square" rtlCol="0">
            <a:spAutoFit/>
          </a:bodyPr>
          <a:lstStyle/>
          <a:p>
            <a:pPr marL="266700" marR="0" lvl="0" indent="-266700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üleriigiline planeering „Eesti 2030+“</a:t>
            </a:r>
          </a:p>
          <a:p>
            <a:pPr marL="266700" marR="0" lvl="0" indent="-266700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Rapla maakonnaplaneering</a:t>
            </a:r>
          </a:p>
          <a:p>
            <a:pPr marL="623316" marR="0" lvl="1" indent="-266700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maakonnaplaneeringu teemaplaneeringud</a:t>
            </a:r>
          </a:p>
          <a:p>
            <a:pPr marL="266700" marR="0" lvl="0" indent="-266700" defTabSz="713232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Rapla valla üldplaneering</a:t>
            </a:r>
          </a:p>
          <a:p>
            <a:pPr marL="531813" marR="0" lvl="0" indent="93663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(kuni uue ÜP kehtestamiseni kehtivad</a:t>
            </a:r>
          </a:p>
          <a:p>
            <a:pPr marL="531813" marR="0" lvl="0" indent="93663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endiste valdade üldplaneeringud)</a:t>
            </a: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531813" marR="0" lvl="0" indent="93663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173038" marR="0" lvl="0" indent="-173038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detailplaneering</a:t>
            </a:r>
          </a:p>
          <a:p>
            <a:pPr marL="0" marR="0" lvl="0" indent="625475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(lähiaastate ehitustegevuse alus)</a:t>
            </a:r>
          </a:p>
          <a:p>
            <a:pPr marL="0" marR="0" lvl="0" indent="625475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4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266700" marR="0" lvl="0" indent="-266700" defTabSz="7132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ehitusprojekt -&gt; elluviimine -&gt; kasutamine -&gt;</a:t>
            </a:r>
            <a:r>
              <a:rPr kumimoji="0" lang="et-EE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muutmine -&gt; ...</a:t>
            </a:r>
            <a:endParaRPr kumimoji="0" lang="et-EE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024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27DBB-C750-8C8C-20D6-38DE937C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fin.ee/sites/default/files/styles/media_full/public/2021-12/Ruumiline_planeerimine_hierarhia_www.jpg?itok=p42mzPpu">
            <a:extLst>
              <a:ext uri="{FF2B5EF4-FFF2-40B4-BE49-F238E27FC236}">
                <a16:creationId xmlns:a16="http://schemas.microsoft.com/office/drawing/2014/main" id="{024096C5-4AB1-555F-1ADF-6F532D58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9144000" cy="44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A9DFF-2224-FA31-6C65-7DB65199DA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</p:spTree>
    <p:extLst>
      <p:ext uri="{BB962C8B-B14F-4D97-AF65-F5344CB8AC3E}">
        <p14:creationId xmlns:p14="http://schemas.microsoft.com/office/powerpoint/2010/main" val="35246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9FFE4-022E-E090-91BF-03F8BBC1D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3F823647-674D-3F8C-433F-1B254157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35"/>
            <a:ext cx="9144000" cy="4969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200DD-6105-1F81-930E-7B2B4F1731D6}"/>
              </a:ext>
            </a:extLst>
          </p:cNvPr>
          <p:cNvSpPr txBox="1"/>
          <p:nvPr/>
        </p:nvSpPr>
        <p:spPr>
          <a:xfrm>
            <a:off x="-1" y="-31872"/>
            <a:ext cx="91440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solidFill>
                  <a:schemeClr val="bg1"/>
                </a:solidFill>
              </a:rPr>
              <a:t>Detailplaneeringu eskiisi avalik arutelu (Juuru alevik, Nurmenuku tn 4)</a:t>
            </a:r>
          </a:p>
        </p:txBody>
      </p:sp>
    </p:spTree>
    <p:extLst>
      <p:ext uri="{BB962C8B-B14F-4D97-AF65-F5344CB8AC3E}">
        <p14:creationId xmlns:p14="http://schemas.microsoft.com/office/powerpoint/2010/main" val="154561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24742-9470-B340-3758-7178938E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13197-3BFD-F3E2-C67C-9AA17E475F0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  <p:sp>
        <p:nvSpPr>
          <p:cNvPr id="3" name="Vabakuju 6">
            <a:extLst>
              <a:ext uri="{FF2B5EF4-FFF2-40B4-BE49-F238E27FC236}">
                <a16:creationId xmlns:a16="http://schemas.microsoft.com/office/drawing/2014/main" id="{E8DF5E8C-9363-2C8A-AEB5-2B5C6F05A543}"/>
              </a:ext>
            </a:extLst>
          </p:cNvPr>
          <p:cNvSpPr/>
          <p:nvPr/>
        </p:nvSpPr>
        <p:spPr>
          <a:xfrm>
            <a:off x="-10885" y="1809352"/>
            <a:ext cx="904812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0 w 2662448"/>
              <a:gd name="connsiteY5" fmla="*/ 0 h 1064979"/>
              <a:gd name="connsiteX0" fmla="*/ 505801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05801 w 2662448"/>
              <a:gd name="connsiteY5" fmla="*/ 0 h 1064979"/>
              <a:gd name="connsiteX0" fmla="*/ 0 w 2156647"/>
              <a:gd name="connsiteY0" fmla="*/ 0 h 1064979"/>
              <a:gd name="connsiteX1" fmla="*/ 1624158 w 2156647"/>
              <a:gd name="connsiteY1" fmla="*/ 0 h 1064979"/>
              <a:gd name="connsiteX2" fmla="*/ 2156647 w 2156647"/>
              <a:gd name="connsiteY2" fmla="*/ 532490 h 1064979"/>
              <a:gd name="connsiteX3" fmla="*/ 1624158 w 2156647"/>
              <a:gd name="connsiteY3" fmla="*/ 1064979 h 1064979"/>
              <a:gd name="connsiteX4" fmla="*/ 4180 w 2156647"/>
              <a:gd name="connsiteY4" fmla="*/ 1061968 h 1064979"/>
              <a:gd name="connsiteX5" fmla="*/ 0 w 2156647"/>
              <a:gd name="connsiteY5" fmla="*/ 0 h 1064979"/>
              <a:gd name="connsiteX0" fmla="*/ 434743 w 2152472"/>
              <a:gd name="connsiteY0" fmla="*/ 0 h 1064979"/>
              <a:gd name="connsiteX1" fmla="*/ 1619983 w 2152472"/>
              <a:gd name="connsiteY1" fmla="*/ 0 h 1064979"/>
              <a:gd name="connsiteX2" fmla="*/ 2152472 w 2152472"/>
              <a:gd name="connsiteY2" fmla="*/ 532490 h 1064979"/>
              <a:gd name="connsiteX3" fmla="*/ 1619983 w 2152472"/>
              <a:gd name="connsiteY3" fmla="*/ 1064979 h 1064979"/>
              <a:gd name="connsiteX4" fmla="*/ 5 w 2152472"/>
              <a:gd name="connsiteY4" fmla="*/ 1061968 h 1064979"/>
              <a:gd name="connsiteX5" fmla="*/ 434743 w 2152472"/>
              <a:gd name="connsiteY5" fmla="*/ 0 h 1064979"/>
              <a:gd name="connsiteX0" fmla="*/ 0 w 1717729"/>
              <a:gd name="connsiteY0" fmla="*/ 0 h 1064979"/>
              <a:gd name="connsiteX1" fmla="*/ 1185240 w 1717729"/>
              <a:gd name="connsiteY1" fmla="*/ 0 h 1064979"/>
              <a:gd name="connsiteX2" fmla="*/ 1717729 w 1717729"/>
              <a:gd name="connsiteY2" fmla="*/ 532490 h 1064979"/>
              <a:gd name="connsiteX3" fmla="*/ 1185240 w 1717729"/>
              <a:gd name="connsiteY3" fmla="*/ 1064979 h 1064979"/>
              <a:gd name="connsiteX4" fmla="*/ 20901 w 1717729"/>
              <a:gd name="connsiteY4" fmla="*/ 1064979 h 1064979"/>
              <a:gd name="connsiteX5" fmla="*/ 0 w 1717729"/>
              <a:gd name="connsiteY5" fmla="*/ 0 h 1064979"/>
              <a:gd name="connsiteX0" fmla="*/ 0 w 1713549"/>
              <a:gd name="connsiteY0" fmla="*/ 0 h 1064979"/>
              <a:gd name="connsiteX1" fmla="*/ 1181060 w 1713549"/>
              <a:gd name="connsiteY1" fmla="*/ 0 h 1064979"/>
              <a:gd name="connsiteX2" fmla="*/ 1713549 w 1713549"/>
              <a:gd name="connsiteY2" fmla="*/ 532490 h 1064979"/>
              <a:gd name="connsiteX3" fmla="*/ 1181060 w 1713549"/>
              <a:gd name="connsiteY3" fmla="*/ 1064979 h 1064979"/>
              <a:gd name="connsiteX4" fmla="*/ 16721 w 1713549"/>
              <a:gd name="connsiteY4" fmla="*/ 1064979 h 1064979"/>
              <a:gd name="connsiteX5" fmla="*/ 0 w 1713549"/>
              <a:gd name="connsiteY5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549" h="1064979">
                <a:moveTo>
                  <a:pt x="0" y="0"/>
                </a:moveTo>
                <a:lnTo>
                  <a:pt x="1181060" y="0"/>
                </a:lnTo>
                <a:lnTo>
                  <a:pt x="1713549" y="532490"/>
                </a:lnTo>
                <a:lnTo>
                  <a:pt x="1181060" y="1064979"/>
                </a:lnTo>
                <a:lnTo>
                  <a:pt x="16721" y="1064979"/>
                </a:lnTo>
                <a:cubicBezTo>
                  <a:pt x="15328" y="710990"/>
                  <a:pt x="1393" y="353989"/>
                  <a:pt x="0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0671" rIns="0" bIns="30671" numCol="1" spcCol="1270" anchor="ctr" anchorCtr="0">
            <a:noAutofit/>
          </a:bodyPr>
          <a:lstStyle/>
          <a:p>
            <a:pPr marL="92075"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t-EE" sz="2300" b="1" kern="1200" dirty="0">
                <a:solidFill>
                  <a:schemeClr val="tx1"/>
                </a:solidFill>
              </a:rPr>
              <a:t>IDEE</a:t>
            </a:r>
          </a:p>
        </p:txBody>
      </p:sp>
      <p:sp>
        <p:nvSpPr>
          <p:cNvPr id="4" name="Vabakuju 8">
            <a:extLst>
              <a:ext uri="{FF2B5EF4-FFF2-40B4-BE49-F238E27FC236}">
                <a16:creationId xmlns:a16="http://schemas.microsoft.com/office/drawing/2014/main" id="{6012C45E-F820-0B36-4F7C-6697F29C49E9}"/>
              </a:ext>
            </a:extLst>
          </p:cNvPr>
          <p:cNvSpPr/>
          <p:nvPr/>
        </p:nvSpPr>
        <p:spPr>
          <a:xfrm>
            <a:off x="713056" y="1809351"/>
            <a:ext cx="17473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OTSUS:</a:t>
            </a:r>
          </a:p>
          <a:p>
            <a:pPr marL="9048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dirty="0">
                <a:solidFill>
                  <a:schemeClr val="tx1"/>
                </a:solidFill>
              </a:rPr>
              <a:t>ALGATADA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5" name="Vabakuju 9">
            <a:extLst>
              <a:ext uri="{FF2B5EF4-FFF2-40B4-BE49-F238E27FC236}">
                <a16:creationId xmlns:a16="http://schemas.microsoft.com/office/drawing/2014/main" id="{D618BB05-6E5D-2691-8F29-8D34629351F8}"/>
              </a:ext>
            </a:extLst>
          </p:cNvPr>
          <p:cNvSpPr/>
          <p:nvPr/>
        </p:nvSpPr>
        <p:spPr>
          <a:xfrm>
            <a:off x="2284290" y="1809351"/>
            <a:ext cx="19356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382818 w 2562955"/>
              <a:gd name="connsiteY5" fmla="*/ 523456 h 1064979"/>
              <a:gd name="connsiteX6" fmla="*/ 0 w 2562955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82818 w 2516720"/>
              <a:gd name="connsiteY5" fmla="*/ 523456 h 1064979"/>
              <a:gd name="connsiteX6" fmla="*/ 0 w 2516720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66306 w 2516720"/>
              <a:gd name="connsiteY5" fmla="*/ 523456 h 1064979"/>
              <a:gd name="connsiteX6" fmla="*/ 0 w 2516720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6720" h="1064979">
                <a:moveTo>
                  <a:pt x="0" y="0"/>
                </a:moveTo>
                <a:lnTo>
                  <a:pt x="2129959" y="0"/>
                </a:lnTo>
                <a:lnTo>
                  <a:pt x="2516720" y="544535"/>
                </a:lnTo>
                <a:lnTo>
                  <a:pt x="2129959" y="1064979"/>
                </a:lnTo>
                <a:lnTo>
                  <a:pt x="0" y="1064979"/>
                </a:lnTo>
                <a:lnTo>
                  <a:pt x="366306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E800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LAHENDUSE</a:t>
            </a:r>
          </a:p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KOOSTAMINE</a:t>
            </a:r>
            <a:endParaRPr lang="et-EE" sz="1600" b="1" kern="1200" dirty="0">
              <a:solidFill>
                <a:schemeClr val="tx1"/>
              </a:solidFill>
            </a:endParaRPr>
          </a:p>
        </p:txBody>
      </p:sp>
      <p:sp>
        <p:nvSpPr>
          <p:cNvPr id="6" name="Vabakuju 10">
            <a:extLst>
              <a:ext uri="{FF2B5EF4-FFF2-40B4-BE49-F238E27FC236}">
                <a16:creationId xmlns:a16="http://schemas.microsoft.com/office/drawing/2014/main" id="{6FFB451A-4213-7353-B0E2-0FD6F0AF4D38}"/>
              </a:ext>
            </a:extLst>
          </p:cNvPr>
          <p:cNvSpPr/>
          <p:nvPr/>
        </p:nvSpPr>
        <p:spPr>
          <a:xfrm>
            <a:off x="4031617" y="1809351"/>
            <a:ext cx="1759534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2955" h="1064979">
                <a:moveTo>
                  <a:pt x="0" y="0"/>
                </a:moveTo>
                <a:lnTo>
                  <a:pt x="2129959" y="0"/>
                </a:lnTo>
                <a:lnTo>
                  <a:pt x="2562955" y="532490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AVALIKUS-TAMINE</a:t>
            </a:r>
          </a:p>
        </p:txBody>
      </p:sp>
      <p:sp>
        <p:nvSpPr>
          <p:cNvPr id="7" name="Vabakuju 11">
            <a:extLst>
              <a:ext uri="{FF2B5EF4-FFF2-40B4-BE49-F238E27FC236}">
                <a16:creationId xmlns:a16="http://schemas.microsoft.com/office/drawing/2014/main" id="{E74DAB31-AEA2-295F-C9CA-7F492CED6BB8}"/>
              </a:ext>
            </a:extLst>
          </p:cNvPr>
          <p:cNvSpPr/>
          <p:nvPr/>
        </p:nvSpPr>
        <p:spPr>
          <a:xfrm>
            <a:off x="5610279" y="1809351"/>
            <a:ext cx="1889873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OTSUS:</a:t>
            </a:r>
          </a:p>
          <a:p>
            <a:pPr marL="17303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KEHTESTADA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28760-34D2-4742-F470-C0AE930DDF42}"/>
              </a:ext>
            </a:extLst>
          </p:cNvPr>
          <p:cNvSpPr txBox="1"/>
          <p:nvPr/>
        </p:nvSpPr>
        <p:spPr>
          <a:xfrm>
            <a:off x="0" y="590143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t-EE" sz="2800" b="1" dirty="0"/>
              <a:t>PLANEERINGU KOOSTAMISE PÕHIETAPID</a:t>
            </a:r>
          </a:p>
        </p:txBody>
      </p:sp>
      <p:sp>
        <p:nvSpPr>
          <p:cNvPr id="9" name="Vabakuju 17">
            <a:extLst>
              <a:ext uri="{FF2B5EF4-FFF2-40B4-BE49-F238E27FC236}">
                <a16:creationId xmlns:a16="http://schemas.microsoft.com/office/drawing/2014/main" id="{86068FAB-9197-9AA8-2033-3DFAD20A39B9}"/>
              </a:ext>
            </a:extLst>
          </p:cNvPr>
          <p:cNvSpPr/>
          <p:nvPr/>
        </p:nvSpPr>
        <p:spPr>
          <a:xfrm>
            <a:off x="7327661" y="1809351"/>
            <a:ext cx="1770728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ELLU-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VIIMINE</a:t>
            </a:r>
          </a:p>
        </p:txBody>
      </p:sp>
      <p:sp>
        <p:nvSpPr>
          <p:cNvPr id="10" name="Allanool 18">
            <a:extLst>
              <a:ext uri="{FF2B5EF4-FFF2-40B4-BE49-F238E27FC236}">
                <a16:creationId xmlns:a16="http://schemas.microsoft.com/office/drawing/2014/main" id="{C4F1DA79-F0FB-D09C-1AD7-7DB7D6200927}"/>
              </a:ext>
            </a:extLst>
          </p:cNvPr>
          <p:cNvSpPr/>
          <p:nvPr/>
        </p:nvSpPr>
        <p:spPr>
          <a:xfrm flipV="1">
            <a:off x="5039360" y="2786131"/>
            <a:ext cx="487630" cy="833934"/>
          </a:xfrm>
          <a:prstGeom prst="downArrow">
            <a:avLst/>
          </a:prstGeom>
          <a:solidFill>
            <a:srgbClr val="92D050"/>
          </a:solidFill>
          <a:ln w="508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C51CF-604A-EC25-D412-EB38D786E6FF}"/>
              </a:ext>
            </a:extLst>
          </p:cNvPr>
          <p:cNvSpPr txBox="1"/>
          <p:nvPr/>
        </p:nvSpPr>
        <p:spPr>
          <a:xfrm>
            <a:off x="589280" y="3620067"/>
            <a:ext cx="493771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t-EE" sz="2800" b="1" dirty="0">
                <a:solidFill>
                  <a:srgbClr val="92D050"/>
                </a:solidFill>
              </a:rPr>
              <a:t>avalik arvamus</a:t>
            </a:r>
          </a:p>
        </p:txBody>
      </p:sp>
      <p:sp>
        <p:nvSpPr>
          <p:cNvPr id="12" name="Ümarnurkne ristkülik 20">
            <a:extLst>
              <a:ext uri="{FF2B5EF4-FFF2-40B4-BE49-F238E27FC236}">
                <a16:creationId xmlns:a16="http://schemas.microsoft.com/office/drawing/2014/main" id="{F67B89D6-BA88-0E24-7865-B17AD713F88C}"/>
              </a:ext>
            </a:extLst>
          </p:cNvPr>
          <p:cNvSpPr/>
          <p:nvPr/>
        </p:nvSpPr>
        <p:spPr>
          <a:xfrm>
            <a:off x="91440" y="3620068"/>
            <a:ext cx="6288119" cy="523220"/>
          </a:xfrm>
          <a:prstGeom prst="roundRect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3" name="Allanool 21">
            <a:extLst>
              <a:ext uri="{FF2B5EF4-FFF2-40B4-BE49-F238E27FC236}">
                <a16:creationId xmlns:a16="http://schemas.microsoft.com/office/drawing/2014/main" id="{83ED9926-5235-91CD-E81D-F62394901151}"/>
              </a:ext>
            </a:extLst>
          </p:cNvPr>
          <p:cNvSpPr/>
          <p:nvPr/>
        </p:nvSpPr>
        <p:spPr>
          <a:xfrm flipV="1">
            <a:off x="197706" y="2786131"/>
            <a:ext cx="487630" cy="833934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4" name="Allanool 22">
            <a:extLst>
              <a:ext uri="{FF2B5EF4-FFF2-40B4-BE49-F238E27FC236}">
                <a16:creationId xmlns:a16="http://schemas.microsoft.com/office/drawing/2014/main" id="{46D7127C-2C0A-92EA-8D2C-974BD39D1EA9}"/>
              </a:ext>
            </a:extLst>
          </p:cNvPr>
          <p:cNvSpPr/>
          <p:nvPr/>
        </p:nvSpPr>
        <p:spPr>
          <a:xfrm flipV="1">
            <a:off x="3392979" y="2786131"/>
            <a:ext cx="487630" cy="833934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6229E9-E61D-B719-9419-7A1D2ADC2FD9}"/>
              </a:ext>
            </a:extLst>
          </p:cNvPr>
          <p:cNvSpPr txBox="1"/>
          <p:nvPr/>
        </p:nvSpPr>
        <p:spPr>
          <a:xfrm>
            <a:off x="-10885" y="4820335"/>
            <a:ext cx="9144000" cy="3231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tabLst>
                <a:tab pos="8743382" algn="r"/>
              </a:tabLst>
            </a:pPr>
            <a:r>
              <a:rPr lang="et-EE" sz="15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Ruumilise planeerimise roheline raamat	</a:t>
            </a:r>
            <a:r>
              <a:rPr lang="et-EE" sz="15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https://planeerimine.ee/prr/</a:t>
            </a:r>
            <a:r>
              <a:rPr lang="et-EE" sz="15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55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77762-54C8-83CE-F454-65AAC02D6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al 25">
            <a:extLst>
              <a:ext uri="{FF2B5EF4-FFF2-40B4-BE49-F238E27FC236}">
                <a16:creationId xmlns:a16="http://schemas.microsoft.com/office/drawing/2014/main" id="{59A2F9F4-73B0-F47C-17C5-01025DB56B4B}"/>
              </a:ext>
            </a:extLst>
          </p:cNvPr>
          <p:cNvSpPr/>
          <p:nvPr/>
        </p:nvSpPr>
        <p:spPr>
          <a:xfrm>
            <a:off x="3777387" y="1286351"/>
            <a:ext cx="2030925" cy="2030925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070BEF-B948-37DB-FC17-CBBE4558C6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  <p:sp>
        <p:nvSpPr>
          <p:cNvPr id="3" name="Vabakuju 6">
            <a:extLst>
              <a:ext uri="{FF2B5EF4-FFF2-40B4-BE49-F238E27FC236}">
                <a16:creationId xmlns:a16="http://schemas.microsoft.com/office/drawing/2014/main" id="{81DCCBF5-9791-63F3-7F8E-4459E6AB3DED}"/>
              </a:ext>
            </a:extLst>
          </p:cNvPr>
          <p:cNvSpPr/>
          <p:nvPr/>
        </p:nvSpPr>
        <p:spPr>
          <a:xfrm>
            <a:off x="-10885" y="1809352"/>
            <a:ext cx="904812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0 w 2662448"/>
              <a:gd name="connsiteY5" fmla="*/ 0 h 1064979"/>
              <a:gd name="connsiteX0" fmla="*/ 505801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05801 w 2662448"/>
              <a:gd name="connsiteY5" fmla="*/ 0 h 1064979"/>
              <a:gd name="connsiteX0" fmla="*/ 0 w 2156647"/>
              <a:gd name="connsiteY0" fmla="*/ 0 h 1064979"/>
              <a:gd name="connsiteX1" fmla="*/ 1624158 w 2156647"/>
              <a:gd name="connsiteY1" fmla="*/ 0 h 1064979"/>
              <a:gd name="connsiteX2" fmla="*/ 2156647 w 2156647"/>
              <a:gd name="connsiteY2" fmla="*/ 532490 h 1064979"/>
              <a:gd name="connsiteX3" fmla="*/ 1624158 w 2156647"/>
              <a:gd name="connsiteY3" fmla="*/ 1064979 h 1064979"/>
              <a:gd name="connsiteX4" fmla="*/ 4180 w 2156647"/>
              <a:gd name="connsiteY4" fmla="*/ 1061968 h 1064979"/>
              <a:gd name="connsiteX5" fmla="*/ 0 w 2156647"/>
              <a:gd name="connsiteY5" fmla="*/ 0 h 1064979"/>
              <a:gd name="connsiteX0" fmla="*/ 434743 w 2152472"/>
              <a:gd name="connsiteY0" fmla="*/ 0 h 1064979"/>
              <a:gd name="connsiteX1" fmla="*/ 1619983 w 2152472"/>
              <a:gd name="connsiteY1" fmla="*/ 0 h 1064979"/>
              <a:gd name="connsiteX2" fmla="*/ 2152472 w 2152472"/>
              <a:gd name="connsiteY2" fmla="*/ 532490 h 1064979"/>
              <a:gd name="connsiteX3" fmla="*/ 1619983 w 2152472"/>
              <a:gd name="connsiteY3" fmla="*/ 1064979 h 1064979"/>
              <a:gd name="connsiteX4" fmla="*/ 5 w 2152472"/>
              <a:gd name="connsiteY4" fmla="*/ 1061968 h 1064979"/>
              <a:gd name="connsiteX5" fmla="*/ 434743 w 2152472"/>
              <a:gd name="connsiteY5" fmla="*/ 0 h 1064979"/>
              <a:gd name="connsiteX0" fmla="*/ 0 w 1717729"/>
              <a:gd name="connsiteY0" fmla="*/ 0 h 1064979"/>
              <a:gd name="connsiteX1" fmla="*/ 1185240 w 1717729"/>
              <a:gd name="connsiteY1" fmla="*/ 0 h 1064979"/>
              <a:gd name="connsiteX2" fmla="*/ 1717729 w 1717729"/>
              <a:gd name="connsiteY2" fmla="*/ 532490 h 1064979"/>
              <a:gd name="connsiteX3" fmla="*/ 1185240 w 1717729"/>
              <a:gd name="connsiteY3" fmla="*/ 1064979 h 1064979"/>
              <a:gd name="connsiteX4" fmla="*/ 20901 w 1717729"/>
              <a:gd name="connsiteY4" fmla="*/ 1064979 h 1064979"/>
              <a:gd name="connsiteX5" fmla="*/ 0 w 1717729"/>
              <a:gd name="connsiteY5" fmla="*/ 0 h 1064979"/>
              <a:gd name="connsiteX0" fmla="*/ 0 w 1713549"/>
              <a:gd name="connsiteY0" fmla="*/ 0 h 1064979"/>
              <a:gd name="connsiteX1" fmla="*/ 1181060 w 1713549"/>
              <a:gd name="connsiteY1" fmla="*/ 0 h 1064979"/>
              <a:gd name="connsiteX2" fmla="*/ 1713549 w 1713549"/>
              <a:gd name="connsiteY2" fmla="*/ 532490 h 1064979"/>
              <a:gd name="connsiteX3" fmla="*/ 1181060 w 1713549"/>
              <a:gd name="connsiteY3" fmla="*/ 1064979 h 1064979"/>
              <a:gd name="connsiteX4" fmla="*/ 16721 w 1713549"/>
              <a:gd name="connsiteY4" fmla="*/ 1064979 h 1064979"/>
              <a:gd name="connsiteX5" fmla="*/ 0 w 1713549"/>
              <a:gd name="connsiteY5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549" h="1064979">
                <a:moveTo>
                  <a:pt x="0" y="0"/>
                </a:moveTo>
                <a:lnTo>
                  <a:pt x="1181060" y="0"/>
                </a:lnTo>
                <a:lnTo>
                  <a:pt x="1713549" y="532490"/>
                </a:lnTo>
                <a:lnTo>
                  <a:pt x="1181060" y="1064979"/>
                </a:lnTo>
                <a:lnTo>
                  <a:pt x="16721" y="1064979"/>
                </a:lnTo>
                <a:cubicBezTo>
                  <a:pt x="15328" y="710990"/>
                  <a:pt x="1393" y="353989"/>
                  <a:pt x="0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0671" rIns="0" bIns="30671" numCol="1" spcCol="1270" anchor="ctr" anchorCtr="0">
            <a:noAutofit/>
          </a:bodyPr>
          <a:lstStyle/>
          <a:p>
            <a:pPr marL="92075"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t-EE" sz="2300" b="1" kern="1200" dirty="0">
                <a:solidFill>
                  <a:schemeClr val="tx1"/>
                </a:solidFill>
              </a:rPr>
              <a:t>IDEE</a:t>
            </a:r>
          </a:p>
        </p:txBody>
      </p:sp>
      <p:sp>
        <p:nvSpPr>
          <p:cNvPr id="4" name="Vabakuju 8">
            <a:extLst>
              <a:ext uri="{FF2B5EF4-FFF2-40B4-BE49-F238E27FC236}">
                <a16:creationId xmlns:a16="http://schemas.microsoft.com/office/drawing/2014/main" id="{09C7DE15-938F-E5DA-145D-D5B95D13AA40}"/>
              </a:ext>
            </a:extLst>
          </p:cNvPr>
          <p:cNvSpPr/>
          <p:nvPr/>
        </p:nvSpPr>
        <p:spPr>
          <a:xfrm>
            <a:off x="2409776" y="1809351"/>
            <a:ext cx="17473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OTSUS:</a:t>
            </a:r>
          </a:p>
          <a:p>
            <a:pPr marL="9048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dirty="0">
                <a:solidFill>
                  <a:schemeClr val="tx1"/>
                </a:solidFill>
              </a:rPr>
              <a:t>ALGATADA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5" name="Vabakuju 9">
            <a:extLst>
              <a:ext uri="{FF2B5EF4-FFF2-40B4-BE49-F238E27FC236}">
                <a16:creationId xmlns:a16="http://schemas.microsoft.com/office/drawing/2014/main" id="{69798FE0-5AEE-6BDD-5AA4-0CDE0BAF5796}"/>
              </a:ext>
            </a:extLst>
          </p:cNvPr>
          <p:cNvSpPr/>
          <p:nvPr/>
        </p:nvSpPr>
        <p:spPr>
          <a:xfrm>
            <a:off x="5367592" y="1817269"/>
            <a:ext cx="19356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382818 w 2562955"/>
              <a:gd name="connsiteY5" fmla="*/ 523456 h 1064979"/>
              <a:gd name="connsiteX6" fmla="*/ 0 w 2562955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82818 w 2516720"/>
              <a:gd name="connsiteY5" fmla="*/ 523456 h 1064979"/>
              <a:gd name="connsiteX6" fmla="*/ 0 w 2516720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66306 w 2516720"/>
              <a:gd name="connsiteY5" fmla="*/ 523456 h 1064979"/>
              <a:gd name="connsiteX6" fmla="*/ 0 w 2516720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6720" h="1064979">
                <a:moveTo>
                  <a:pt x="0" y="0"/>
                </a:moveTo>
                <a:lnTo>
                  <a:pt x="2129959" y="0"/>
                </a:lnTo>
                <a:lnTo>
                  <a:pt x="2516720" y="544535"/>
                </a:lnTo>
                <a:lnTo>
                  <a:pt x="2129959" y="1064979"/>
                </a:lnTo>
                <a:lnTo>
                  <a:pt x="0" y="1064979"/>
                </a:lnTo>
                <a:lnTo>
                  <a:pt x="366306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E800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LAHENDUSE</a:t>
            </a:r>
          </a:p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KOOSTAMINE</a:t>
            </a:r>
            <a:endParaRPr lang="et-EE" sz="1600" b="1" kern="1200" dirty="0">
              <a:solidFill>
                <a:schemeClr val="tx1"/>
              </a:solidFill>
            </a:endParaRPr>
          </a:p>
        </p:txBody>
      </p:sp>
      <p:grpSp>
        <p:nvGrpSpPr>
          <p:cNvPr id="19" name="Rühm 18">
            <a:extLst>
              <a:ext uri="{FF2B5EF4-FFF2-40B4-BE49-F238E27FC236}">
                <a16:creationId xmlns:a16="http://schemas.microsoft.com/office/drawing/2014/main" id="{ECFCB7DB-809D-5DA4-4C4F-509FA696A4F4}"/>
              </a:ext>
            </a:extLst>
          </p:cNvPr>
          <p:cNvGrpSpPr/>
          <p:nvPr/>
        </p:nvGrpSpPr>
        <p:grpSpPr>
          <a:xfrm>
            <a:off x="1596692" y="4329813"/>
            <a:ext cx="7193280" cy="523221"/>
            <a:chOff x="4572000" y="3913668"/>
            <a:chExt cx="4154519" cy="5232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89A603-A987-D1F5-6D14-DC1E5D8AB878}"/>
                </a:ext>
              </a:extLst>
            </p:cNvPr>
            <p:cNvSpPr txBox="1"/>
            <p:nvPr/>
          </p:nvSpPr>
          <p:spPr>
            <a:xfrm>
              <a:off x="4947920" y="3913668"/>
              <a:ext cx="2926030" cy="5232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t-EE" sz="2800" b="1" dirty="0">
                  <a:solidFill>
                    <a:srgbClr val="92D050"/>
                  </a:solidFill>
                </a:rPr>
                <a:t>avalik arvamus</a:t>
              </a:r>
            </a:p>
          </p:txBody>
        </p:sp>
        <p:sp>
          <p:nvSpPr>
            <p:cNvPr id="12" name="Ümarnurkne ristkülik 20">
              <a:extLst>
                <a:ext uri="{FF2B5EF4-FFF2-40B4-BE49-F238E27FC236}">
                  <a16:creationId xmlns:a16="http://schemas.microsoft.com/office/drawing/2014/main" id="{F56A2326-287A-9E6A-71EE-9EB7E86E8E1F}"/>
                </a:ext>
              </a:extLst>
            </p:cNvPr>
            <p:cNvSpPr/>
            <p:nvPr/>
          </p:nvSpPr>
          <p:spPr>
            <a:xfrm>
              <a:off x="4572000" y="3913669"/>
              <a:ext cx="4154519" cy="523220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t-EE"/>
            </a:p>
          </p:txBody>
        </p:sp>
      </p:grpSp>
      <p:sp>
        <p:nvSpPr>
          <p:cNvPr id="13" name="Allanool 21">
            <a:extLst>
              <a:ext uri="{FF2B5EF4-FFF2-40B4-BE49-F238E27FC236}">
                <a16:creationId xmlns:a16="http://schemas.microsoft.com/office/drawing/2014/main" id="{7C41B0D6-37E8-D7B0-067F-CABFAD0E722D}"/>
              </a:ext>
            </a:extLst>
          </p:cNvPr>
          <p:cNvSpPr/>
          <p:nvPr/>
        </p:nvSpPr>
        <p:spPr>
          <a:xfrm flipV="1">
            <a:off x="1922146" y="2786130"/>
            <a:ext cx="487630" cy="1543681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1FE9A-0895-A430-6E8A-473B31A9B7A6}"/>
              </a:ext>
            </a:extLst>
          </p:cNvPr>
          <p:cNvSpPr txBox="1"/>
          <p:nvPr/>
        </p:nvSpPr>
        <p:spPr>
          <a:xfrm>
            <a:off x="-22174" y="603695"/>
            <a:ext cx="5024489" cy="793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maaomanik, arendaja, vajadus</a:t>
            </a: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planeerija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11BEC-FEB6-F518-F0EF-5EE9C963B739}"/>
              </a:ext>
            </a:extLst>
          </p:cNvPr>
          <p:cNvSpPr txBox="1"/>
          <p:nvPr/>
        </p:nvSpPr>
        <p:spPr>
          <a:xfrm>
            <a:off x="934567" y="2059190"/>
            <a:ext cx="1759534" cy="4467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 ESKIIS</a:t>
            </a:r>
          </a:p>
        </p:txBody>
      </p:sp>
      <p:sp>
        <p:nvSpPr>
          <p:cNvPr id="21" name="Allanool 21">
            <a:extLst>
              <a:ext uri="{FF2B5EF4-FFF2-40B4-BE49-F238E27FC236}">
                <a16:creationId xmlns:a16="http://schemas.microsoft.com/office/drawing/2014/main" id="{559B3BB3-D2E9-41D9-B632-0FA185835B24}"/>
              </a:ext>
            </a:extLst>
          </p:cNvPr>
          <p:cNvSpPr/>
          <p:nvPr/>
        </p:nvSpPr>
        <p:spPr>
          <a:xfrm flipV="1">
            <a:off x="4514685" y="2786131"/>
            <a:ext cx="487630" cy="1543680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0736A4-551C-19EC-88ED-EA27A0310EFB}"/>
              </a:ext>
            </a:extLst>
          </p:cNvPr>
          <p:cNvSpPr txBox="1"/>
          <p:nvPr/>
        </p:nvSpPr>
        <p:spPr>
          <a:xfrm>
            <a:off x="3880609" y="1899405"/>
            <a:ext cx="1759534" cy="793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t-EE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AVALIK</a:t>
            </a:r>
          </a:p>
          <a:p>
            <a:pPr algn="ctr">
              <a:lnSpc>
                <a:spcPts val="2700"/>
              </a:lnSpc>
            </a:pPr>
            <a:r>
              <a:rPr lang="et-EE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ARUTELU</a:t>
            </a:r>
          </a:p>
        </p:txBody>
      </p:sp>
      <p:sp>
        <p:nvSpPr>
          <p:cNvPr id="23" name="Allanool 22">
            <a:extLst>
              <a:ext uri="{FF2B5EF4-FFF2-40B4-BE49-F238E27FC236}">
                <a16:creationId xmlns:a16="http://schemas.microsoft.com/office/drawing/2014/main" id="{C812C106-462E-E743-6B29-26D4F62132E5}"/>
              </a:ext>
            </a:extLst>
          </p:cNvPr>
          <p:cNvSpPr/>
          <p:nvPr/>
        </p:nvSpPr>
        <p:spPr>
          <a:xfrm rot="10800000" flipV="1">
            <a:off x="90979" y="997394"/>
            <a:ext cx="487630" cy="699326"/>
          </a:xfrm>
          <a:prstGeom prst="downArrow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24" name="Allanool 22">
            <a:extLst>
              <a:ext uri="{FF2B5EF4-FFF2-40B4-BE49-F238E27FC236}">
                <a16:creationId xmlns:a16="http://schemas.microsoft.com/office/drawing/2014/main" id="{9FF2D292-A774-53BE-44CB-AA0A5FF954C3}"/>
              </a:ext>
            </a:extLst>
          </p:cNvPr>
          <p:cNvSpPr/>
          <p:nvPr/>
        </p:nvSpPr>
        <p:spPr>
          <a:xfrm rot="10800000" flipV="1">
            <a:off x="1352878" y="1359864"/>
            <a:ext cx="487630" cy="699326"/>
          </a:xfrm>
          <a:prstGeom prst="downArrow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25" name="Allanool 21">
            <a:extLst>
              <a:ext uri="{FF2B5EF4-FFF2-40B4-BE49-F238E27FC236}">
                <a16:creationId xmlns:a16="http://schemas.microsoft.com/office/drawing/2014/main" id="{38F08F13-6654-00F0-D2A4-F7E28BDED7F6}"/>
              </a:ext>
            </a:extLst>
          </p:cNvPr>
          <p:cNvSpPr/>
          <p:nvPr/>
        </p:nvSpPr>
        <p:spPr>
          <a:xfrm flipV="1">
            <a:off x="7918127" y="2775711"/>
            <a:ext cx="487630" cy="1554100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BFE4A6-9522-F532-A813-5A13CF6E818F}"/>
              </a:ext>
            </a:extLst>
          </p:cNvPr>
          <p:cNvSpPr txBox="1"/>
          <p:nvPr/>
        </p:nvSpPr>
        <p:spPr>
          <a:xfrm>
            <a:off x="7146480" y="1823827"/>
            <a:ext cx="2030925" cy="765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t-EE" sz="2000" b="1" dirty="0">
                <a:solidFill>
                  <a:srgbClr val="FF920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kooskõlastamine</a:t>
            </a:r>
          </a:p>
          <a:p>
            <a:pPr algn="ctr">
              <a:lnSpc>
                <a:spcPts val="2700"/>
              </a:lnSpc>
            </a:pPr>
            <a:r>
              <a:rPr lang="et-EE" sz="2000" b="1" dirty="0">
                <a:solidFill>
                  <a:srgbClr val="FF920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kaasamine</a:t>
            </a: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75A72A83-CB58-A79F-E39D-DDE2F8FA43F4}"/>
              </a:ext>
            </a:extLst>
          </p:cNvPr>
          <p:cNvSpPr/>
          <p:nvPr/>
        </p:nvSpPr>
        <p:spPr>
          <a:xfrm>
            <a:off x="5725288" y="305243"/>
            <a:ext cx="992586" cy="992586"/>
          </a:xfrm>
          <a:prstGeom prst="ellipse">
            <a:avLst/>
          </a:prstGeom>
          <a:noFill/>
          <a:ln w="7302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800" b="1" dirty="0">
                <a:solidFill>
                  <a:srgbClr val="00B0F0"/>
                </a:solidFill>
              </a:rPr>
              <a:t>KOV</a:t>
            </a:r>
          </a:p>
        </p:txBody>
      </p:sp>
      <p:cxnSp>
        <p:nvCxnSpPr>
          <p:cNvPr id="32" name="Sirge noolkonnektor 31">
            <a:extLst>
              <a:ext uri="{FF2B5EF4-FFF2-40B4-BE49-F238E27FC236}">
                <a16:creationId xmlns:a16="http://schemas.microsoft.com/office/drawing/2014/main" id="{6001A14E-DC8F-FDB7-6D42-AF00E6CECD1A}"/>
              </a:ext>
            </a:extLst>
          </p:cNvPr>
          <p:cNvCxnSpPr>
            <a:cxnSpLocks/>
          </p:cNvCxnSpPr>
          <p:nvPr/>
        </p:nvCxnSpPr>
        <p:spPr>
          <a:xfrm flipV="1">
            <a:off x="5383484" y="1116130"/>
            <a:ext cx="334184" cy="352624"/>
          </a:xfrm>
          <a:prstGeom prst="straightConnector1">
            <a:avLst/>
          </a:prstGeom>
          <a:ln w="635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DD49DD51-13F3-8131-9886-DD5DAC252954}"/>
              </a:ext>
            </a:extLst>
          </p:cNvPr>
          <p:cNvSpPr/>
          <p:nvPr/>
        </p:nvSpPr>
        <p:spPr>
          <a:xfrm>
            <a:off x="2715397" y="3120288"/>
            <a:ext cx="992586" cy="992586"/>
          </a:xfrm>
          <a:prstGeom prst="ellipse">
            <a:avLst/>
          </a:prstGeom>
          <a:noFill/>
          <a:ln w="7302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800" b="1" dirty="0">
                <a:solidFill>
                  <a:srgbClr val="00B0F0"/>
                </a:solidFill>
              </a:rPr>
              <a:t>KOV</a:t>
            </a:r>
          </a:p>
        </p:txBody>
      </p:sp>
      <p:cxnSp>
        <p:nvCxnSpPr>
          <p:cNvPr id="35" name="Sirge noolkonnektor 34">
            <a:extLst>
              <a:ext uri="{FF2B5EF4-FFF2-40B4-BE49-F238E27FC236}">
                <a16:creationId xmlns:a16="http://schemas.microsoft.com/office/drawing/2014/main" id="{26D118D7-7436-932A-3503-8E652D3E5D11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211690" y="2750820"/>
            <a:ext cx="0" cy="369468"/>
          </a:xfrm>
          <a:prstGeom prst="straightConnector1">
            <a:avLst/>
          </a:prstGeom>
          <a:ln w="793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irge noolkonnektor 39">
            <a:extLst>
              <a:ext uri="{FF2B5EF4-FFF2-40B4-BE49-F238E27FC236}">
                <a16:creationId xmlns:a16="http://schemas.microsoft.com/office/drawing/2014/main" id="{65D54C17-FCA0-A82A-E5B1-930AC550F975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6221581" y="1297829"/>
            <a:ext cx="0" cy="477436"/>
          </a:xfrm>
          <a:prstGeom prst="straightConnector1">
            <a:avLst/>
          </a:prstGeom>
          <a:ln w="793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irge noolkonnektor 42">
            <a:extLst>
              <a:ext uri="{FF2B5EF4-FFF2-40B4-BE49-F238E27FC236}">
                <a16:creationId xmlns:a16="http://schemas.microsoft.com/office/drawing/2014/main" id="{E4B4690D-37A2-81DF-B841-BEBAD6BC0F33}"/>
              </a:ext>
            </a:extLst>
          </p:cNvPr>
          <p:cNvCxnSpPr>
            <a:cxnSpLocks/>
          </p:cNvCxnSpPr>
          <p:nvPr/>
        </p:nvCxnSpPr>
        <p:spPr>
          <a:xfrm>
            <a:off x="4697916" y="824396"/>
            <a:ext cx="895164" cy="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irge noolkonnektor 44">
            <a:extLst>
              <a:ext uri="{FF2B5EF4-FFF2-40B4-BE49-F238E27FC236}">
                <a16:creationId xmlns:a16="http://schemas.microsoft.com/office/drawing/2014/main" id="{27233E00-1497-35BB-1DFA-8D9B1E00AA81}"/>
              </a:ext>
            </a:extLst>
          </p:cNvPr>
          <p:cNvCxnSpPr>
            <a:cxnSpLocks/>
          </p:cNvCxnSpPr>
          <p:nvPr/>
        </p:nvCxnSpPr>
        <p:spPr>
          <a:xfrm flipV="1">
            <a:off x="2482450" y="1018714"/>
            <a:ext cx="3157693" cy="194302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57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5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16" grpId="0" uiExpand="1" build="p" animBg="1"/>
      <p:bldP spid="18" grpId="0" uiExpand="1" build="p" animBg="1"/>
      <p:bldP spid="21" grpId="0" animBg="1"/>
      <p:bldP spid="22" grpId="0" uiExpand="1" build="p" animBg="1"/>
      <p:bldP spid="23" grpId="0" animBg="1"/>
      <p:bldP spid="24" grpId="0" animBg="1"/>
      <p:bldP spid="25" grpId="0" animBg="1"/>
      <p:bldP spid="27" grpId="0" uiExpand="1" build="p"/>
      <p:bldP spid="30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9AE92-0955-6340-AF2C-DE46C75E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18858C-428D-3B67-98C3-6C154668C9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  <p:sp>
        <p:nvSpPr>
          <p:cNvPr id="3" name="Vabakuju 6">
            <a:extLst>
              <a:ext uri="{FF2B5EF4-FFF2-40B4-BE49-F238E27FC236}">
                <a16:creationId xmlns:a16="http://schemas.microsoft.com/office/drawing/2014/main" id="{C0AC5C62-66D8-735C-3DC7-CD902F8ECC48}"/>
              </a:ext>
            </a:extLst>
          </p:cNvPr>
          <p:cNvSpPr/>
          <p:nvPr/>
        </p:nvSpPr>
        <p:spPr>
          <a:xfrm>
            <a:off x="-10885" y="1809352"/>
            <a:ext cx="904812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0 w 2662448"/>
              <a:gd name="connsiteY5" fmla="*/ 0 h 1064979"/>
              <a:gd name="connsiteX0" fmla="*/ 505801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05801 w 2662448"/>
              <a:gd name="connsiteY5" fmla="*/ 0 h 1064979"/>
              <a:gd name="connsiteX0" fmla="*/ 0 w 2156647"/>
              <a:gd name="connsiteY0" fmla="*/ 0 h 1064979"/>
              <a:gd name="connsiteX1" fmla="*/ 1624158 w 2156647"/>
              <a:gd name="connsiteY1" fmla="*/ 0 h 1064979"/>
              <a:gd name="connsiteX2" fmla="*/ 2156647 w 2156647"/>
              <a:gd name="connsiteY2" fmla="*/ 532490 h 1064979"/>
              <a:gd name="connsiteX3" fmla="*/ 1624158 w 2156647"/>
              <a:gd name="connsiteY3" fmla="*/ 1064979 h 1064979"/>
              <a:gd name="connsiteX4" fmla="*/ 4180 w 2156647"/>
              <a:gd name="connsiteY4" fmla="*/ 1061968 h 1064979"/>
              <a:gd name="connsiteX5" fmla="*/ 0 w 2156647"/>
              <a:gd name="connsiteY5" fmla="*/ 0 h 1064979"/>
              <a:gd name="connsiteX0" fmla="*/ 434743 w 2152472"/>
              <a:gd name="connsiteY0" fmla="*/ 0 h 1064979"/>
              <a:gd name="connsiteX1" fmla="*/ 1619983 w 2152472"/>
              <a:gd name="connsiteY1" fmla="*/ 0 h 1064979"/>
              <a:gd name="connsiteX2" fmla="*/ 2152472 w 2152472"/>
              <a:gd name="connsiteY2" fmla="*/ 532490 h 1064979"/>
              <a:gd name="connsiteX3" fmla="*/ 1619983 w 2152472"/>
              <a:gd name="connsiteY3" fmla="*/ 1064979 h 1064979"/>
              <a:gd name="connsiteX4" fmla="*/ 5 w 2152472"/>
              <a:gd name="connsiteY4" fmla="*/ 1061968 h 1064979"/>
              <a:gd name="connsiteX5" fmla="*/ 434743 w 2152472"/>
              <a:gd name="connsiteY5" fmla="*/ 0 h 1064979"/>
              <a:gd name="connsiteX0" fmla="*/ 0 w 1717729"/>
              <a:gd name="connsiteY0" fmla="*/ 0 h 1064979"/>
              <a:gd name="connsiteX1" fmla="*/ 1185240 w 1717729"/>
              <a:gd name="connsiteY1" fmla="*/ 0 h 1064979"/>
              <a:gd name="connsiteX2" fmla="*/ 1717729 w 1717729"/>
              <a:gd name="connsiteY2" fmla="*/ 532490 h 1064979"/>
              <a:gd name="connsiteX3" fmla="*/ 1185240 w 1717729"/>
              <a:gd name="connsiteY3" fmla="*/ 1064979 h 1064979"/>
              <a:gd name="connsiteX4" fmla="*/ 20901 w 1717729"/>
              <a:gd name="connsiteY4" fmla="*/ 1064979 h 1064979"/>
              <a:gd name="connsiteX5" fmla="*/ 0 w 1717729"/>
              <a:gd name="connsiteY5" fmla="*/ 0 h 1064979"/>
              <a:gd name="connsiteX0" fmla="*/ 0 w 1713549"/>
              <a:gd name="connsiteY0" fmla="*/ 0 h 1064979"/>
              <a:gd name="connsiteX1" fmla="*/ 1181060 w 1713549"/>
              <a:gd name="connsiteY1" fmla="*/ 0 h 1064979"/>
              <a:gd name="connsiteX2" fmla="*/ 1713549 w 1713549"/>
              <a:gd name="connsiteY2" fmla="*/ 532490 h 1064979"/>
              <a:gd name="connsiteX3" fmla="*/ 1181060 w 1713549"/>
              <a:gd name="connsiteY3" fmla="*/ 1064979 h 1064979"/>
              <a:gd name="connsiteX4" fmla="*/ 16721 w 1713549"/>
              <a:gd name="connsiteY4" fmla="*/ 1064979 h 1064979"/>
              <a:gd name="connsiteX5" fmla="*/ 0 w 1713549"/>
              <a:gd name="connsiteY5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549" h="1064979">
                <a:moveTo>
                  <a:pt x="0" y="0"/>
                </a:moveTo>
                <a:lnTo>
                  <a:pt x="1181060" y="0"/>
                </a:lnTo>
                <a:lnTo>
                  <a:pt x="1713549" y="532490"/>
                </a:lnTo>
                <a:lnTo>
                  <a:pt x="1181060" y="1064979"/>
                </a:lnTo>
                <a:lnTo>
                  <a:pt x="16721" y="1064979"/>
                </a:lnTo>
                <a:cubicBezTo>
                  <a:pt x="15328" y="710990"/>
                  <a:pt x="1393" y="353989"/>
                  <a:pt x="0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0671" rIns="0" bIns="30671" numCol="1" spcCol="1270" anchor="ctr" anchorCtr="0">
            <a:noAutofit/>
          </a:bodyPr>
          <a:lstStyle/>
          <a:p>
            <a:pPr marL="92075"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t-EE" sz="2300" b="1" kern="1200" dirty="0">
                <a:solidFill>
                  <a:schemeClr val="tx1"/>
                </a:solidFill>
              </a:rPr>
              <a:t>IDEE</a:t>
            </a:r>
          </a:p>
        </p:txBody>
      </p:sp>
      <p:sp>
        <p:nvSpPr>
          <p:cNvPr id="4" name="Vabakuju 8">
            <a:extLst>
              <a:ext uri="{FF2B5EF4-FFF2-40B4-BE49-F238E27FC236}">
                <a16:creationId xmlns:a16="http://schemas.microsoft.com/office/drawing/2014/main" id="{AE48C0AE-D124-3828-3F12-5FC39214210A}"/>
              </a:ext>
            </a:extLst>
          </p:cNvPr>
          <p:cNvSpPr/>
          <p:nvPr/>
        </p:nvSpPr>
        <p:spPr>
          <a:xfrm>
            <a:off x="713056" y="1809351"/>
            <a:ext cx="17473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OTSUS:</a:t>
            </a:r>
          </a:p>
          <a:p>
            <a:pPr marL="9048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dirty="0">
                <a:solidFill>
                  <a:schemeClr val="tx1"/>
                </a:solidFill>
              </a:rPr>
              <a:t>ALGATADA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5" name="Vabakuju 9">
            <a:extLst>
              <a:ext uri="{FF2B5EF4-FFF2-40B4-BE49-F238E27FC236}">
                <a16:creationId xmlns:a16="http://schemas.microsoft.com/office/drawing/2014/main" id="{484A1013-8578-0721-3CAE-F6837223C7EB}"/>
              </a:ext>
            </a:extLst>
          </p:cNvPr>
          <p:cNvSpPr/>
          <p:nvPr/>
        </p:nvSpPr>
        <p:spPr>
          <a:xfrm>
            <a:off x="2284290" y="1809351"/>
            <a:ext cx="19356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382818 w 2562955"/>
              <a:gd name="connsiteY5" fmla="*/ 523456 h 1064979"/>
              <a:gd name="connsiteX6" fmla="*/ 0 w 2562955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82818 w 2516720"/>
              <a:gd name="connsiteY5" fmla="*/ 523456 h 1064979"/>
              <a:gd name="connsiteX6" fmla="*/ 0 w 2516720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66306 w 2516720"/>
              <a:gd name="connsiteY5" fmla="*/ 523456 h 1064979"/>
              <a:gd name="connsiteX6" fmla="*/ 0 w 2516720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6720" h="1064979">
                <a:moveTo>
                  <a:pt x="0" y="0"/>
                </a:moveTo>
                <a:lnTo>
                  <a:pt x="2129959" y="0"/>
                </a:lnTo>
                <a:lnTo>
                  <a:pt x="2516720" y="544535"/>
                </a:lnTo>
                <a:lnTo>
                  <a:pt x="2129959" y="1064979"/>
                </a:lnTo>
                <a:lnTo>
                  <a:pt x="0" y="1064979"/>
                </a:lnTo>
                <a:lnTo>
                  <a:pt x="366306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E800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LAHENDUSE</a:t>
            </a:r>
          </a:p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KOOSTAMINE</a:t>
            </a:r>
            <a:endParaRPr lang="et-EE" sz="1600" b="1" kern="1200" dirty="0">
              <a:solidFill>
                <a:schemeClr val="tx1"/>
              </a:solidFill>
            </a:endParaRPr>
          </a:p>
        </p:txBody>
      </p:sp>
      <p:sp>
        <p:nvSpPr>
          <p:cNvPr id="6" name="Vabakuju 10">
            <a:extLst>
              <a:ext uri="{FF2B5EF4-FFF2-40B4-BE49-F238E27FC236}">
                <a16:creationId xmlns:a16="http://schemas.microsoft.com/office/drawing/2014/main" id="{57711EF5-1C7C-CC55-327E-6D1FCDEC4006}"/>
              </a:ext>
            </a:extLst>
          </p:cNvPr>
          <p:cNvSpPr/>
          <p:nvPr/>
        </p:nvSpPr>
        <p:spPr>
          <a:xfrm>
            <a:off x="4031617" y="1809351"/>
            <a:ext cx="1759534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2955" h="1064979">
                <a:moveTo>
                  <a:pt x="0" y="0"/>
                </a:moveTo>
                <a:lnTo>
                  <a:pt x="2129959" y="0"/>
                </a:lnTo>
                <a:lnTo>
                  <a:pt x="2562955" y="532490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AVALIKUS-TAMINE</a:t>
            </a:r>
          </a:p>
        </p:txBody>
      </p:sp>
      <p:sp>
        <p:nvSpPr>
          <p:cNvPr id="7" name="Vabakuju 11">
            <a:extLst>
              <a:ext uri="{FF2B5EF4-FFF2-40B4-BE49-F238E27FC236}">
                <a16:creationId xmlns:a16="http://schemas.microsoft.com/office/drawing/2014/main" id="{97AB705C-79FE-C079-79A3-822678ADC235}"/>
              </a:ext>
            </a:extLst>
          </p:cNvPr>
          <p:cNvSpPr/>
          <p:nvPr/>
        </p:nvSpPr>
        <p:spPr>
          <a:xfrm>
            <a:off x="5610279" y="1809351"/>
            <a:ext cx="1889873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OTSUS:</a:t>
            </a:r>
          </a:p>
          <a:p>
            <a:pPr marL="17303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KEHTESTADA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9" name="Vabakuju 17">
            <a:extLst>
              <a:ext uri="{FF2B5EF4-FFF2-40B4-BE49-F238E27FC236}">
                <a16:creationId xmlns:a16="http://schemas.microsoft.com/office/drawing/2014/main" id="{1C9CE913-A827-A105-4720-D85B59365DBD}"/>
              </a:ext>
            </a:extLst>
          </p:cNvPr>
          <p:cNvSpPr/>
          <p:nvPr/>
        </p:nvSpPr>
        <p:spPr>
          <a:xfrm>
            <a:off x="7327661" y="1809351"/>
            <a:ext cx="1770728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ELLU-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VIIMINE</a:t>
            </a:r>
          </a:p>
        </p:txBody>
      </p:sp>
      <p:sp>
        <p:nvSpPr>
          <p:cNvPr id="10" name="Allanool 18">
            <a:extLst>
              <a:ext uri="{FF2B5EF4-FFF2-40B4-BE49-F238E27FC236}">
                <a16:creationId xmlns:a16="http://schemas.microsoft.com/office/drawing/2014/main" id="{03A4C8C0-375E-BF0D-1304-A359726512EF}"/>
              </a:ext>
            </a:extLst>
          </p:cNvPr>
          <p:cNvSpPr/>
          <p:nvPr/>
        </p:nvSpPr>
        <p:spPr>
          <a:xfrm flipV="1">
            <a:off x="5039360" y="2786131"/>
            <a:ext cx="487630" cy="833934"/>
          </a:xfrm>
          <a:prstGeom prst="downArrow">
            <a:avLst/>
          </a:prstGeom>
          <a:solidFill>
            <a:srgbClr val="92D050"/>
          </a:solidFill>
          <a:ln w="508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3" name="Allanool 21">
            <a:extLst>
              <a:ext uri="{FF2B5EF4-FFF2-40B4-BE49-F238E27FC236}">
                <a16:creationId xmlns:a16="http://schemas.microsoft.com/office/drawing/2014/main" id="{FEBFD352-E819-44C8-5665-A23C1C304174}"/>
              </a:ext>
            </a:extLst>
          </p:cNvPr>
          <p:cNvSpPr/>
          <p:nvPr/>
        </p:nvSpPr>
        <p:spPr>
          <a:xfrm flipV="1">
            <a:off x="197706" y="2786131"/>
            <a:ext cx="487630" cy="833934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14" name="Allanool 22">
            <a:extLst>
              <a:ext uri="{FF2B5EF4-FFF2-40B4-BE49-F238E27FC236}">
                <a16:creationId xmlns:a16="http://schemas.microsoft.com/office/drawing/2014/main" id="{7CD82248-F79C-C376-92D5-160E9C7D014B}"/>
              </a:ext>
            </a:extLst>
          </p:cNvPr>
          <p:cNvSpPr/>
          <p:nvPr/>
        </p:nvSpPr>
        <p:spPr>
          <a:xfrm flipV="1">
            <a:off x="3392979" y="2786131"/>
            <a:ext cx="487630" cy="833934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938AA40-4315-D92A-9475-3BDAFFC65832}"/>
              </a:ext>
            </a:extLst>
          </p:cNvPr>
          <p:cNvGrpSpPr/>
          <p:nvPr/>
        </p:nvGrpSpPr>
        <p:grpSpPr>
          <a:xfrm>
            <a:off x="197706" y="3620944"/>
            <a:ext cx="5593445" cy="523221"/>
            <a:chOff x="4572000" y="3913668"/>
            <a:chExt cx="4154519" cy="5232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B47E7F-B8B4-9687-0514-BB0F0A447D20}"/>
                </a:ext>
              </a:extLst>
            </p:cNvPr>
            <p:cNvSpPr txBox="1"/>
            <p:nvPr/>
          </p:nvSpPr>
          <p:spPr>
            <a:xfrm>
              <a:off x="4947920" y="3913668"/>
              <a:ext cx="2926030" cy="52322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t-EE" sz="2800" b="1" dirty="0">
                  <a:solidFill>
                    <a:srgbClr val="92D050"/>
                  </a:solidFill>
                </a:rPr>
                <a:t>avalik arvamus</a:t>
              </a:r>
            </a:p>
          </p:txBody>
        </p:sp>
        <p:sp>
          <p:nvSpPr>
            <p:cNvPr id="18" name="Ümarnurkne ristkülik 20">
              <a:extLst>
                <a:ext uri="{FF2B5EF4-FFF2-40B4-BE49-F238E27FC236}">
                  <a16:creationId xmlns:a16="http://schemas.microsoft.com/office/drawing/2014/main" id="{4F5AAA87-0FF9-A549-ECA4-05BD17F11F29}"/>
                </a:ext>
              </a:extLst>
            </p:cNvPr>
            <p:cNvSpPr/>
            <p:nvPr/>
          </p:nvSpPr>
          <p:spPr>
            <a:xfrm>
              <a:off x="4572000" y="3913669"/>
              <a:ext cx="4154519" cy="523220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t-EE"/>
            </a:p>
          </p:txBody>
        </p:sp>
      </p:grpSp>
      <p:sp>
        <p:nvSpPr>
          <p:cNvPr id="19" name="Allanool 21">
            <a:extLst>
              <a:ext uri="{FF2B5EF4-FFF2-40B4-BE49-F238E27FC236}">
                <a16:creationId xmlns:a16="http://schemas.microsoft.com/office/drawing/2014/main" id="{E66E41AC-3704-5846-AE86-196F45867F9D}"/>
              </a:ext>
            </a:extLst>
          </p:cNvPr>
          <p:cNvSpPr/>
          <p:nvPr/>
        </p:nvSpPr>
        <p:spPr>
          <a:xfrm flipV="1">
            <a:off x="2158130" y="2786131"/>
            <a:ext cx="487630" cy="833933"/>
          </a:xfrm>
          <a:prstGeom prst="downArrow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A4CCF6-F00A-632C-54DC-A33E9F6A6E34}"/>
              </a:ext>
            </a:extLst>
          </p:cNvPr>
          <p:cNvSpPr txBox="1"/>
          <p:nvPr/>
        </p:nvSpPr>
        <p:spPr>
          <a:xfrm>
            <a:off x="-22174" y="603695"/>
            <a:ext cx="5024489" cy="7930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maaomanik, arendaja, vajadus</a:t>
            </a: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planeerija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60EBE390-DABF-8AA5-741C-6934A5BD4919}"/>
              </a:ext>
            </a:extLst>
          </p:cNvPr>
          <p:cNvSpPr/>
          <p:nvPr/>
        </p:nvSpPr>
        <p:spPr>
          <a:xfrm>
            <a:off x="5113986" y="688202"/>
            <a:ext cx="992586" cy="992586"/>
          </a:xfrm>
          <a:prstGeom prst="ellipse">
            <a:avLst/>
          </a:prstGeom>
          <a:noFill/>
          <a:ln w="7302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800" b="1" dirty="0">
                <a:solidFill>
                  <a:srgbClr val="00B0F0"/>
                </a:solidFill>
              </a:rPr>
              <a:t>KOV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62D3FF-FDC1-2856-F291-22FAE45AED72}"/>
              </a:ext>
            </a:extLst>
          </p:cNvPr>
          <p:cNvSpPr txBox="1"/>
          <p:nvPr/>
        </p:nvSpPr>
        <p:spPr>
          <a:xfrm>
            <a:off x="6015015" y="3204508"/>
            <a:ext cx="3128985" cy="19389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rgbClr val="FFFFFF"/>
                </a:solidFill>
              </a:rPr>
              <a:t>Koos avaliku aruteluga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on avalikkusel kokku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neljal korral võimalik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detailplaneeringu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koostamisel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osaleda.</a:t>
            </a: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F140464-7D70-F8CF-8A8E-4214AC18010E}"/>
              </a:ext>
            </a:extLst>
          </p:cNvPr>
          <p:cNvSpPr/>
          <p:nvPr/>
        </p:nvSpPr>
        <p:spPr>
          <a:xfrm>
            <a:off x="999379" y="2786131"/>
            <a:ext cx="748573" cy="748573"/>
          </a:xfrm>
          <a:prstGeom prst="ellipse">
            <a:avLst/>
          </a:prstGeom>
          <a:noFill/>
          <a:ln w="7302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200" b="1" dirty="0">
                <a:solidFill>
                  <a:srgbClr val="00B0F0"/>
                </a:solidFill>
              </a:rPr>
              <a:t>KOV</a:t>
            </a:r>
          </a:p>
        </p:txBody>
      </p:sp>
    </p:spTree>
    <p:extLst>
      <p:ext uri="{BB962C8B-B14F-4D97-AF65-F5344CB8AC3E}">
        <p14:creationId xmlns:p14="http://schemas.microsoft.com/office/powerpoint/2010/main" val="349912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50935-FFEE-81F1-674F-26D6A0E1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337CF-EC6D-C654-A1EE-AFD98EE3C0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  <p:sp>
        <p:nvSpPr>
          <p:cNvPr id="3" name="Vabakuju 6">
            <a:extLst>
              <a:ext uri="{FF2B5EF4-FFF2-40B4-BE49-F238E27FC236}">
                <a16:creationId xmlns:a16="http://schemas.microsoft.com/office/drawing/2014/main" id="{1BCA033E-21B5-E458-FB7C-73425DEAF85F}"/>
              </a:ext>
            </a:extLst>
          </p:cNvPr>
          <p:cNvSpPr/>
          <p:nvPr/>
        </p:nvSpPr>
        <p:spPr>
          <a:xfrm>
            <a:off x="0" y="818887"/>
            <a:ext cx="904812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0 w 2662448"/>
              <a:gd name="connsiteY5" fmla="*/ 0 h 1064979"/>
              <a:gd name="connsiteX0" fmla="*/ 505801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05801 w 2662448"/>
              <a:gd name="connsiteY5" fmla="*/ 0 h 1064979"/>
              <a:gd name="connsiteX0" fmla="*/ 0 w 2156647"/>
              <a:gd name="connsiteY0" fmla="*/ 0 h 1064979"/>
              <a:gd name="connsiteX1" fmla="*/ 1624158 w 2156647"/>
              <a:gd name="connsiteY1" fmla="*/ 0 h 1064979"/>
              <a:gd name="connsiteX2" fmla="*/ 2156647 w 2156647"/>
              <a:gd name="connsiteY2" fmla="*/ 532490 h 1064979"/>
              <a:gd name="connsiteX3" fmla="*/ 1624158 w 2156647"/>
              <a:gd name="connsiteY3" fmla="*/ 1064979 h 1064979"/>
              <a:gd name="connsiteX4" fmla="*/ 4180 w 2156647"/>
              <a:gd name="connsiteY4" fmla="*/ 1061968 h 1064979"/>
              <a:gd name="connsiteX5" fmla="*/ 0 w 2156647"/>
              <a:gd name="connsiteY5" fmla="*/ 0 h 1064979"/>
              <a:gd name="connsiteX0" fmla="*/ 434743 w 2152472"/>
              <a:gd name="connsiteY0" fmla="*/ 0 h 1064979"/>
              <a:gd name="connsiteX1" fmla="*/ 1619983 w 2152472"/>
              <a:gd name="connsiteY1" fmla="*/ 0 h 1064979"/>
              <a:gd name="connsiteX2" fmla="*/ 2152472 w 2152472"/>
              <a:gd name="connsiteY2" fmla="*/ 532490 h 1064979"/>
              <a:gd name="connsiteX3" fmla="*/ 1619983 w 2152472"/>
              <a:gd name="connsiteY3" fmla="*/ 1064979 h 1064979"/>
              <a:gd name="connsiteX4" fmla="*/ 5 w 2152472"/>
              <a:gd name="connsiteY4" fmla="*/ 1061968 h 1064979"/>
              <a:gd name="connsiteX5" fmla="*/ 434743 w 2152472"/>
              <a:gd name="connsiteY5" fmla="*/ 0 h 1064979"/>
              <a:gd name="connsiteX0" fmla="*/ 0 w 1717729"/>
              <a:gd name="connsiteY0" fmla="*/ 0 h 1064979"/>
              <a:gd name="connsiteX1" fmla="*/ 1185240 w 1717729"/>
              <a:gd name="connsiteY1" fmla="*/ 0 h 1064979"/>
              <a:gd name="connsiteX2" fmla="*/ 1717729 w 1717729"/>
              <a:gd name="connsiteY2" fmla="*/ 532490 h 1064979"/>
              <a:gd name="connsiteX3" fmla="*/ 1185240 w 1717729"/>
              <a:gd name="connsiteY3" fmla="*/ 1064979 h 1064979"/>
              <a:gd name="connsiteX4" fmla="*/ 20901 w 1717729"/>
              <a:gd name="connsiteY4" fmla="*/ 1064979 h 1064979"/>
              <a:gd name="connsiteX5" fmla="*/ 0 w 1717729"/>
              <a:gd name="connsiteY5" fmla="*/ 0 h 1064979"/>
              <a:gd name="connsiteX0" fmla="*/ 0 w 1713549"/>
              <a:gd name="connsiteY0" fmla="*/ 0 h 1064979"/>
              <a:gd name="connsiteX1" fmla="*/ 1181060 w 1713549"/>
              <a:gd name="connsiteY1" fmla="*/ 0 h 1064979"/>
              <a:gd name="connsiteX2" fmla="*/ 1713549 w 1713549"/>
              <a:gd name="connsiteY2" fmla="*/ 532490 h 1064979"/>
              <a:gd name="connsiteX3" fmla="*/ 1181060 w 1713549"/>
              <a:gd name="connsiteY3" fmla="*/ 1064979 h 1064979"/>
              <a:gd name="connsiteX4" fmla="*/ 16721 w 1713549"/>
              <a:gd name="connsiteY4" fmla="*/ 1064979 h 1064979"/>
              <a:gd name="connsiteX5" fmla="*/ 0 w 1713549"/>
              <a:gd name="connsiteY5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549" h="1064979">
                <a:moveTo>
                  <a:pt x="0" y="0"/>
                </a:moveTo>
                <a:lnTo>
                  <a:pt x="1181060" y="0"/>
                </a:lnTo>
                <a:lnTo>
                  <a:pt x="1713549" y="532490"/>
                </a:lnTo>
                <a:lnTo>
                  <a:pt x="1181060" y="1064979"/>
                </a:lnTo>
                <a:lnTo>
                  <a:pt x="16721" y="1064979"/>
                </a:lnTo>
                <a:cubicBezTo>
                  <a:pt x="15328" y="710990"/>
                  <a:pt x="1393" y="353989"/>
                  <a:pt x="0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0671" rIns="0" bIns="30671" numCol="1" spcCol="1270" anchor="ctr" anchorCtr="0">
            <a:noAutofit/>
          </a:bodyPr>
          <a:lstStyle/>
          <a:p>
            <a:pPr marL="92075"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t-EE" sz="2300" b="1" kern="1200" dirty="0">
                <a:solidFill>
                  <a:schemeClr val="tx1"/>
                </a:solidFill>
              </a:rPr>
              <a:t>IDEE</a:t>
            </a:r>
          </a:p>
        </p:txBody>
      </p:sp>
      <p:sp>
        <p:nvSpPr>
          <p:cNvPr id="4" name="Vabakuju 8">
            <a:extLst>
              <a:ext uri="{FF2B5EF4-FFF2-40B4-BE49-F238E27FC236}">
                <a16:creationId xmlns:a16="http://schemas.microsoft.com/office/drawing/2014/main" id="{FC2231EA-C5F7-FF0E-CAE7-3EADFBD01763}"/>
              </a:ext>
            </a:extLst>
          </p:cNvPr>
          <p:cNvSpPr/>
          <p:nvPr/>
        </p:nvSpPr>
        <p:spPr>
          <a:xfrm>
            <a:off x="723941" y="818886"/>
            <a:ext cx="17473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OTSUS:</a:t>
            </a:r>
          </a:p>
          <a:p>
            <a:pPr marL="9048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dirty="0">
                <a:solidFill>
                  <a:schemeClr val="tx1"/>
                </a:solidFill>
              </a:rPr>
              <a:t>ALGATADA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5" name="Vabakuju 9">
            <a:extLst>
              <a:ext uri="{FF2B5EF4-FFF2-40B4-BE49-F238E27FC236}">
                <a16:creationId xmlns:a16="http://schemas.microsoft.com/office/drawing/2014/main" id="{947EF5E9-7708-C51F-2105-0CE234716E1B}"/>
              </a:ext>
            </a:extLst>
          </p:cNvPr>
          <p:cNvSpPr/>
          <p:nvPr/>
        </p:nvSpPr>
        <p:spPr>
          <a:xfrm>
            <a:off x="2295175" y="818886"/>
            <a:ext cx="19356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382818 w 2562955"/>
              <a:gd name="connsiteY5" fmla="*/ 523456 h 1064979"/>
              <a:gd name="connsiteX6" fmla="*/ 0 w 2562955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82818 w 2516720"/>
              <a:gd name="connsiteY5" fmla="*/ 523456 h 1064979"/>
              <a:gd name="connsiteX6" fmla="*/ 0 w 2516720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66306 w 2516720"/>
              <a:gd name="connsiteY5" fmla="*/ 523456 h 1064979"/>
              <a:gd name="connsiteX6" fmla="*/ 0 w 2516720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6720" h="1064979">
                <a:moveTo>
                  <a:pt x="0" y="0"/>
                </a:moveTo>
                <a:lnTo>
                  <a:pt x="2129959" y="0"/>
                </a:lnTo>
                <a:lnTo>
                  <a:pt x="2516720" y="544535"/>
                </a:lnTo>
                <a:lnTo>
                  <a:pt x="2129959" y="1064979"/>
                </a:lnTo>
                <a:lnTo>
                  <a:pt x="0" y="1064979"/>
                </a:lnTo>
                <a:lnTo>
                  <a:pt x="366306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E800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LAHENDUSE</a:t>
            </a:r>
          </a:p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KOOSTAMINE</a:t>
            </a:r>
            <a:endParaRPr lang="et-EE" sz="1600" b="1" kern="1200" dirty="0">
              <a:solidFill>
                <a:schemeClr val="tx1"/>
              </a:solidFill>
            </a:endParaRPr>
          </a:p>
        </p:txBody>
      </p:sp>
      <p:sp>
        <p:nvSpPr>
          <p:cNvPr id="6" name="Vabakuju 10">
            <a:extLst>
              <a:ext uri="{FF2B5EF4-FFF2-40B4-BE49-F238E27FC236}">
                <a16:creationId xmlns:a16="http://schemas.microsoft.com/office/drawing/2014/main" id="{8EB45DB5-40A8-E0C2-D148-1CCA6F0ADCA4}"/>
              </a:ext>
            </a:extLst>
          </p:cNvPr>
          <p:cNvSpPr/>
          <p:nvPr/>
        </p:nvSpPr>
        <p:spPr>
          <a:xfrm>
            <a:off x="4042502" y="818886"/>
            <a:ext cx="1759534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2955" h="1064979">
                <a:moveTo>
                  <a:pt x="0" y="0"/>
                </a:moveTo>
                <a:lnTo>
                  <a:pt x="2129959" y="0"/>
                </a:lnTo>
                <a:lnTo>
                  <a:pt x="2562955" y="532490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AVALIKUS-TAMINE</a:t>
            </a:r>
          </a:p>
        </p:txBody>
      </p:sp>
      <p:sp>
        <p:nvSpPr>
          <p:cNvPr id="7" name="Vabakuju 11">
            <a:extLst>
              <a:ext uri="{FF2B5EF4-FFF2-40B4-BE49-F238E27FC236}">
                <a16:creationId xmlns:a16="http://schemas.microsoft.com/office/drawing/2014/main" id="{6081950F-5ADD-F178-E521-5BEDD9016B8B}"/>
              </a:ext>
            </a:extLst>
          </p:cNvPr>
          <p:cNvSpPr/>
          <p:nvPr/>
        </p:nvSpPr>
        <p:spPr>
          <a:xfrm>
            <a:off x="5621164" y="818886"/>
            <a:ext cx="1889873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OTSUS:</a:t>
            </a:r>
          </a:p>
          <a:p>
            <a:pPr marL="17303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KEHTESTADA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9" name="Vabakuju 17">
            <a:extLst>
              <a:ext uri="{FF2B5EF4-FFF2-40B4-BE49-F238E27FC236}">
                <a16:creationId xmlns:a16="http://schemas.microsoft.com/office/drawing/2014/main" id="{F40BFBCF-0D2F-572B-1754-70806C0DF7B7}"/>
              </a:ext>
            </a:extLst>
          </p:cNvPr>
          <p:cNvSpPr/>
          <p:nvPr/>
        </p:nvSpPr>
        <p:spPr>
          <a:xfrm>
            <a:off x="7338546" y="818886"/>
            <a:ext cx="1770728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ELLU-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VIIMINE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1DF63CFA-D79C-988F-7395-62A592B7309C}"/>
              </a:ext>
            </a:extLst>
          </p:cNvPr>
          <p:cNvGrpSpPr/>
          <p:nvPr/>
        </p:nvGrpSpPr>
        <p:grpSpPr>
          <a:xfrm>
            <a:off x="1782501" y="1951316"/>
            <a:ext cx="4019535" cy="1000228"/>
            <a:chOff x="4572000" y="3913668"/>
            <a:chExt cx="4154519" cy="1188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482779-811E-8298-F6AC-1C87DFF259BB}"/>
                </a:ext>
              </a:extLst>
            </p:cNvPr>
            <p:cNvSpPr txBox="1"/>
            <p:nvPr/>
          </p:nvSpPr>
          <p:spPr>
            <a:xfrm>
              <a:off x="4947920" y="3913668"/>
              <a:ext cx="3380583" cy="11334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t-EE" sz="2800" b="1" dirty="0">
                  <a:solidFill>
                    <a:srgbClr val="92D050"/>
                  </a:solidFill>
                </a:rPr>
                <a:t>avalik </a:t>
              </a:r>
            </a:p>
            <a:p>
              <a:pPr algn="ctr"/>
              <a:r>
                <a:rPr lang="et-EE" sz="2800" b="1" dirty="0">
                  <a:solidFill>
                    <a:srgbClr val="92D050"/>
                  </a:solidFill>
                </a:rPr>
                <a:t>arvamus</a:t>
              </a:r>
            </a:p>
          </p:txBody>
        </p:sp>
        <p:sp>
          <p:nvSpPr>
            <p:cNvPr id="18" name="Ümarnurkne ristkülik 20">
              <a:extLst>
                <a:ext uri="{FF2B5EF4-FFF2-40B4-BE49-F238E27FC236}">
                  <a16:creationId xmlns:a16="http://schemas.microsoft.com/office/drawing/2014/main" id="{ABE3DC88-EAE5-1AF7-F76F-B6324EF3BA35}"/>
                </a:ext>
              </a:extLst>
            </p:cNvPr>
            <p:cNvSpPr/>
            <p:nvPr/>
          </p:nvSpPr>
          <p:spPr>
            <a:xfrm>
              <a:off x="4572000" y="3925244"/>
              <a:ext cx="4154519" cy="1176642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t-EE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4DBC19-3A82-100A-3242-992E14F0AD01}"/>
              </a:ext>
            </a:extLst>
          </p:cNvPr>
          <p:cNvSpPr txBox="1"/>
          <p:nvPr/>
        </p:nvSpPr>
        <p:spPr>
          <a:xfrm>
            <a:off x="208591" y="3225494"/>
            <a:ext cx="2086584" cy="1831784"/>
          </a:xfrm>
          <a:prstGeom prst="rect">
            <a:avLst/>
          </a:prstGeom>
          <a:noFill/>
          <a:ln w="38100" cap="rnd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maaomanik</a:t>
            </a: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arendaja</a:t>
            </a: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vajadus</a:t>
            </a:r>
          </a:p>
          <a:p>
            <a:pPr>
              <a:lnSpc>
                <a:spcPts val="2700"/>
              </a:lnSpc>
            </a:pPr>
            <a:endParaRPr lang="et-EE" sz="28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planeerija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7E07448D-4DA1-6154-690A-1BF9C1399235}"/>
              </a:ext>
            </a:extLst>
          </p:cNvPr>
          <p:cNvSpPr/>
          <p:nvPr/>
        </p:nvSpPr>
        <p:spPr>
          <a:xfrm>
            <a:off x="321474" y="1861849"/>
            <a:ext cx="1226670" cy="1226670"/>
          </a:xfrm>
          <a:prstGeom prst="ellipse">
            <a:avLst/>
          </a:prstGeom>
          <a:noFill/>
          <a:ln w="7302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400" b="1" dirty="0">
                <a:solidFill>
                  <a:srgbClr val="00B0F0"/>
                </a:solidFill>
              </a:rPr>
              <a:t>KOV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87D2C8-CFC3-D1D4-3149-04F10AF4306C}"/>
              </a:ext>
            </a:extLst>
          </p:cNvPr>
          <p:cNvSpPr txBox="1"/>
          <p:nvPr/>
        </p:nvSpPr>
        <p:spPr>
          <a:xfrm>
            <a:off x="6015015" y="1930956"/>
            <a:ext cx="3128985" cy="19389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rgbClr val="FFFFFF"/>
                </a:solidFill>
              </a:rPr>
              <a:t>Koos avaliku aruteluga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on avalikkusel kokku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neljal korral võimalik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detailplaneeringu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koostamisel</a:t>
            </a:r>
          </a:p>
          <a:p>
            <a:r>
              <a:rPr lang="et-EE" sz="2000" b="1" dirty="0">
                <a:solidFill>
                  <a:srgbClr val="FFFFFF"/>
                </a:solidFill>
              </a:rPr>
              <a:t>osaleda.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70C85E-3132-25C5-E6FA-98856BB83337}"/>
              </a:ext>
            </a:extLst>
          </p:cNvPr>
          <p:cNvSpPr txBox="1"/>
          <p:nvPr/>
        </p:nvSpPr>
        <p:spPr>
          <a:xfrm>
            <a:off x="2295175" y="3448888"/>
            <a:ext cx="6640234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2800" b="1" dirty="0">
                <a:solidFill>
                  <a:schemeClr val="bg1"/>
                </a:solidFill>
              </a:rPr>
              <a:t>DETAILPLANEERING</a:t>
            </a:r>
          </a:p>
          <a:p>
            <a:r>
              <a:rPr lang="et-EE" sz="2800" b="1" dirty="0">
                <a:solidFill>
                  <a:schemeClr val="bg1"/>
                </a:solidFill>
              </a:rPr>
              <a:t>on ÜHISKONDLIK KOKKULEPE</a:t>
            </a:r>
          </a:p>
        </p:txBody>
      </p:sp>
    </p:spTree>
    <p:extLst>
      <p:ext uri="{BB962C8B-B14F-4D97-AF65-F5344CB8AC3E}">
        <p14:creationId xmlns:p14="http://schemas.microsoft.com/office/powerpoint/2010/main" val="328860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BC38D-B7D3-DA2E-3B1A-5C7F5547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lt 10">
            <a:extLst>
              <a:ext uri="{FF2B5EF4-FFF2-40B4-BE49-F238E27FC236}">
                <a16:creationId xmlns:a16="http://schemas.microsoft.com/office/drawing/2014/main" id="{A1F8BB93-1803-1C38-B133-97774F7B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897"/>
          <a:stretch>
            <a:fillRect/>
          </a:stretch>
        </p:blipFill>
        <p:spPr>
          <a:xfrm>
            <a:off x="-13191" y="3099064"/>
            <a:ext cx="2484458" cy="2039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B96E7-93E6-3FF4-938F-ED0E992685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chemeClr val="bg1"/>
                </a:solidFill>
              </a:rPr>
              <a:t>Kuidas ruumiotsus sünnib?</a:t>
            </a:r>
          </a:p>
        </p:txBody>
      </p:sp>
      <p:sp>
        <p:nvSpPr>
          <p:cNvPr id="3" name="Vabakuju 6">
            <a:extLst>
              <a:ext uri="{FF2B5EF4-FFF2-40B4-BE49-F238E27FC236}">
                <a16:creationId xmlns:a16="http://schemas.microsoft.com/office/drawing/2014/main" id="{61AC0727-7071-9BE1-0D77-0032C2F1D723}"/>
              </a:ext>
            </a:extLst>
          </p:cNvPr>
          <p:cNvSpPr/>
          <p:nvPr/>
        </p:nvSpPr>
        <p:spPr>
          <a:xfrm>
            <a:off x="0" y="818887"/>
            <a:ext cx="904812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0 w 2662448"/>
              <a:gd name="connsiteY5" fmla="*/ 0 h 1064979"/>
              <a:gd name="connsiteX0" fmla="*/ 505801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05801 w 2662448"/>
              <a:gd name="connsiteY5" fmla="*/ 0 h 1064979"/>
              <a:gd name="connsiteX0" fmla="*/ 0 w 2156647"/>
              <a:gd name="connsiteY0" fmla="*/ 0 h 1064979"/>
              <a:gd name="connsiteX1" fmla="*/ 1624158 w 2156647"/>
              <a:gd name="connsiteY1" fmla="*/ 0 h 1064979"/>
              <a:gd name="connsiteX2" fmla="*/ 2156647 w 2156647"/>
              <a:gd name="connsiteY2" fmla="*/ 532490 h 1064979"/>
              <a:gd name="connsiteX3" fmla="*/ 1624158 w 2156647"/>
              <a:gd name="connsiteY3" fmla="*/ 1064979 h 1064979"/>
              <a:gd name="connsiteX4" fmla="*/ 4180 w 2156647"/>
              <a:gd name="connsiteY4" fmla="*/ 1061968 h 1064979"/>
              <a:gd name="connsiteX5" fmla="*/ 0 w 2156647"/>
              <a:gd name="connsiteY5" fmla="*/ 0 h 1064979"/>
              <a:gd name="connsiteX0" fmla="*/ 434743 w 2152472"/>
              <a:gd name="connsiteY0" fmla="*/ 0 h 1064979"/>
              <a:gd name="connsiteX1" fmla="*/ 1619983 w 2152472"/>
              <a:gd name="connsiteY1" fmla="*/ 0 h 1064979"/>
              <a:gd name="connsiteX2" fmla="*/ 2152472 w 2152472"/>
              <a:gd name="connsiteY2" fmla="*/ 532490 h 1064979"/>
              <a:gd name="connsiteX3" fmla="*/ 1619983 w 2152472"/>
              <a:gd name="connsiteY3" fmla="*/ 1064979 h 1064979"/>
              <a:gd name="connsiteX4" fmla="*/ 5 w 2152472"/>
              <a:gd name="connsiteY4" fmla="*/ 1061968 h 1064979"/>
              <a:gd name="connsiteX5" fmla="*/ 434743 w 2152472"/>
              <a:gd name="connsiteY5" fmla="*/ 0 h 1064979"/>
              <a:gd name="connsiteX0" fmla="*/ 0 w 1717729"/>
              <a:gd name="connsiteY0" fmla="*/ 0 h 1064979"/>
              <a:gd name="connsiteX1" fmla="*/ 1185240 w 1717729"/>
              <a:gd name="connsiteY1" fmla="*/ 0 h 1064979"/>
              <a:gd name="connsiteX2" fmla="*/ 1717729 w 1717729"/>
              <a:gd name="connsiteY2" fmla="*/ 532490 h 1064979"/>
              <a:gd name="connsiteX3" fmla="*/ 1185240 w 1717729"/>
              <a:gd name="connsiteY3" fmla="*/ 1064979 h 1064979"/>
              <a:gd name="connsiteX4" fmla="*/ 20901 w 1717729"/>
              <a:gd name="connsiteY4" fmla="*/ 1064979 h 1064979"/>
              <a:gd name="connsiteX5" fmla="*/ 0 w 1717729"/>
              <a:gd name="connsiteY5" fmla="*/ 0 h 1064979"/>
              <a:gd name="connsiteX0" fmla="*/ 0 w 1713549"/>
              <a:gd name="connsiteY0" fmla="*/ 0 h 1064979"/>
              <a:gd name="connsiteX1" fmla="*/ 1181060 w 1713549"/>
              <a:gd name="connsiteY1" fmla="*/ 0 h 1064979"/>
              <a:gd name="connsiteX2" fmla="*/ 1713549 w 1713549"/>
              <a:gd name="connsiteY2" fmla="*/ 532490 h 1064979"/>
              <a:gd name="connsiteX3" fmla="*/ 1181060 w 1713549"/>
              <a:gd name="connsiteY3" fmla="*/ 1064979 h 1064979"/>
              <a:gd name="connsiteX4" fmla="*/ 16721 w 1713549"/>
              <a:gd name="connsiteY4" fmla="*/ 1064979 h 1064979"/>
              <a:gd name="connsiteX5" fmla="*/ 0 w 1713549"/>
              <a:gd name="connsiteY5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549" h="1064979">
                <a:moveTo>
                  <a:pt x="0" y="0"/>
                </a:moveTo>
                <a:lnTo>
                  <a:pt x="1181060" y="0"/>
                </a:lnTo>
                <a:lnTo>
                  <a:pt x="1713549" y="532490"/>
                </a:lnTo>
                <a:lnTo>
                  <a:pt x="1181060" y="1064979"/>
                </a:lnTo>
                <a:lnTo>
                  <a:pt x="16721" y="1064979"/>
                </a:lnTo>
                <a:cubicBezTo>
                  <a:pt x="15328" y="710990"/>
                  <a:pt x="1393" y="353989"/>
                  <a:pt x="0" y="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0671" rIns="0" bIns="30671" numCol="1" spcCol="1270" anchor="ctr" anchorCtr="0">
            <a:noAutofit/>
          </a:bodyPr>
          <a:lstStyle/>
          <a:p>
            <a:pPr marL="92075"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t-EE" sz="2300" b="1" kern="1200" dirty="0">
                <a:solidFill>
                  <a:schemeClr val="tx1"/>
                </a:solidFill>
              </a:rPr>
              <a:t>IDEE</a:t>
            </a:r>
          </a:p>
        </p:txBody>
      </p:sp>
      <p:sp>
        <p:nvSpPr>
          <p:cNvPr id="4" name="Vabakuju 8">
            <a:extLst>
              <a:ext uri="{FF2B5EF4-FFF2-40B4-BE49-F238E27FC236}">
                <a16:creationId xmlns:a16="http://schemas.microsoft.com/office/drawing/2014/main" id="{330FF83E-D9A8-EDFC-55EA-D3A0975CD45D}"/>
              </a:ext>
            </a:extLst>
          </p:cNvPr>
          <p:cNvSpPr/>
          <p:nvPr/>
        </p:nvSpPr>
        <p:spPr>
          <a:xfrm>
            <a:off x="723941" y="818886"/>
            <a:ext cx="17473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OTSUS:</a:t>
            </a:r>
          </a:p>
          <a:p>
            <a:pPr marL="9048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dirty="0">
                <a:solidFill>
                  <a:schemeClr val="tx1"/>
                </a:solidFill>
              </a:rPr>
              <a:t>ALGATADA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5" name="Vabakuju 9">
            <a:extLst>
              <a:ext uri="{FF2B5EF4-FFF2-40B4-BE49-F238E27FC236}">
                <a16:creationId xmlns:a16="http://schemas.microsoft.com/office/drawing/2014/main" id="{84DA2672-3557-921E-47C3-DF535D47CF3C}"/>
              </a:ext>
            </a:extLst>
          </p:cNvPr>
          <p:cNvSpPr/>
          <p:nvPr/>
        </p:nvSpPr>
        <p:spPr>
          <a:xfrm>
            <a:off x="2295175" y="818886"/>
            <a:ext cx="1935626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382818 w 2562955"/>
              <a:gd name="connsiteY5" fmla="*/ 523456 h 1064979"/>
              <a:gd name="connsiteX6" fmla="*/ 0 w 2562955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82818 w 2516720"/>
              <a:gd name="connsiteY5" fmla="*/ 523456 h 1064979"/>
              <a:gd name="connsiteX6" fmla="*/ 0 w 2516720"/>
              <a:gd name="connsiteY6" fmla="*/ 0 h 1064979"/>
              <a:gd name="connsiteX0" fmla="*/ 0 w 2516720"/>
              <a:gd name="connsiteY0" fmla="*/ 0 h 1064979"/>
              <a:gd name="connsiteX1" fmla="*/ 2129959 w 2516720"/>
              <a:gd name="connsiteY1" fmla="*/ 0 h 1064979"/>
              <a:gd name="connsiteX2" fmla="*/ 2516720 w 2516720"/>
              <a:gd name="connsiteY2" fmla="*/ 544535 h 1064979"/>
              <a:gd name="connsiteX3" fmla="*/ 2129959 w 2516720"/>
              <a:gd name="connsiteY3" fmla="*/ 1064979 h 1064979"/>
              <a:gd name="connsiteX4" fmla="*/ 0 w 2516720"/>
              <a:gd name="connsiteY4" fmla="*/ 1064979 h 1064979"/>
              <a:gd name="connsiteX5" fmla="*/ 366306 w 2516720"/>
              <a:gd name="connsiteY5" fmla="*/ 523456 h 1064979"/>
              <a:gd name="connsiteX6" fmla="*/ 0 w 2516720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6720" h="1064979">
                <a:moveTo>
                  <a:pt x="0" y="0"/>
                </a:moveTo>
                <a:lnTo>
                  <a:pt x="2129959" y="0"/>
                </a:lnTo>
                <a:lnTo>
                  <a:pt x="2516720" y="544535"/>
                </a:lnTo>
                <a:lnTo>
                  <a:pt x="2129959" y="1064979"/>
                </a:lnTo>
                <a:lnTo>
                  <a:pt x="0" y="1064979"/>
                </a:lnTo>
                <a:lnTo>
                  <a:pt x="366306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E800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LAHENDUSE</a:t>
            </a:r>
          </a:p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KOOSTAMINE</a:t>
            </a:r>
            <a:endParaRPr lang="et-EE" sz="1600" b="1" kern="1200" dirty="0">
              <a:solidFill>
                <a:schemeClr val="tx1"/>
              </a:solidFill>
            </a:endParaRPr>
          </a:p>
        </p:txBody>
      </p:sp>
      <p:sp>
        <p:nvSpPr>
          <p:cNvPr id="6" name="Vabakuju 10">
            <a:extLst>
              <a:ext uri="{FF2B5EF4-FFF2-40B4-BE49-F238E27FC236}">
                <a16:creationId xmlns:a16="http://schemas.microsoft.com/office/drawing/2014/main" id="{0B977FF8-03CE-3A6A-F4E2-265F787E868F}"/>
              </a:ext>
            </a:extLst>
          </p:cNvPr>
          <p:cNvSpPr/>
          <p:nvPr/>
        </p:nvSpPr>
        <p:spPr>
          <a:xfrm>
            <a:off x="4042502" y="818886"/>
            <a:ext cx="1759534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2955" h="1064979">
                <a:moveTo>
                  <a:pt x="0" y="0"/>
                </a:moveTo>
                <a:lnTo>
                  <a:pt x="2129959" y="0"/>
                </a:lnTo>
                <a:lnTo>
                  <a:pt x="2562955" y="532490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marL="92075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800" b="1" kern="1200" dirty="0">
                <a:solidFill>
                  <a:schemeClr val="tx1"/>
                </a:solidFill>
              </a:rPr>
              <a:t>AVALIKUS-TAMINE</a:t>
            </a:r>
          </a:p>
        </p:txBody>
      </p:sp>
      <p:sp>
        <p:nvSpPr>
          <p:cNvPr id="7" name="Vabakuju 11">
            <a:extLst>
              <a:ext uri="{FF2B5EF4-FFF2-40B4-BE49-F238E27FC236}">
                <a16:creationId xmlns:a16="http://schemas.microsoft.com/office/drawing/2014/main" id="{8E006139-4ABD-3AB4-ABB3-F9F80525A894}"/>
              </a:ext>
            </a:extLst>
          </p:cNvPr>
          <p:cNvSpPr/>
          <p:nvPr/>
        </p:nvSpPr>
        <p:spPr>
          <a:xfrm>
            <a:off x="5621164" y="818886"/>
            <a:ext cx="1889873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OTSUS:</a:t>
            </a:r>
          </a:p>
          <a:p>
            <a:pPr marL="173038"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dirty="0">
                <a:solidFill>
                  <a:schemeClr val="tx1"/>
                </a:solidFill>
              </a:rPr>
              <a:t>KEHTESTADA 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1600" b="1" kern="1200" dirty="0">
                <a:solidFill>
                  <a:schemeClr val="tx1"/>
                </a:solidFill>
              </a:rPr>
              <a:t>või mitte</a:t>
            </a:r>
          </a:p>
        </p:txBody>
      </p:sp>
      <p:sp>
        <p:nvSpPr>
          <p:cNvPr id="9" name="Vabakuju 17">
            <a:extLst>
              <a:ext uri="{FF2B5EF4-FFF2-40B4-BE49-F238E27FC236}">
                <a16:creationId xmlns:a16="http://schemas.microsoft.com/office/drawing/2014/main" id="{E8B77729-9F75-BAC1-653C-BE1AAF792A72}"/>
              </a:ext>
            </a:extLst>
          </p:cNvPr>
          <p:cNvSpPr/>
          <p:nvPr/>
        </p:nvSpPr>
        <p:spPr>
          <a:xfrm>
            <a:off x="7338546" y="818886"/>
            <a:ext cx="1770728" cy="898319"/>
          </a:xfrm>
          <a:custGeom>
            <a:avLst/>
            <a:gdLst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532490 w 2662448"/>
              <a:gd name="connsiteY5" fmla="*/ 532490 h 1064979"/>
              <a:gd name="connsiteX6" fmla="*/ 0 w 2662448"/>
              <a:gd name="connsiteY6" fmla="*/ 0 h 1064979"/>
              <a:gd name="connsiteX0" fmla="*/ 0 w 2662448"/>
              <a:gd name="connsiteY0" fmla="*/ 0 h 1064979"/>
              <a:gd name="connsiteX1" fmla="*/ 2129959 w 2662448"/>
              <a:gd name="connsiteY1" fmla="*/ 0 h 1064979"/>
              <a:gd name="connsiteX2" fmla="*/ 2662448 w 2662448"/>
              <a:gd name="connsiteY2" fmla="*/ 532490 h 1064979"/>
              <a:gd name="connsiteX3" fmla="*/ 2129959 w 2662448"/>
              <a:gd name="connsiteY3" fmla="*/ 1064979 h 1064979"/>
              <a:gd name="connsiteX4" fmla="*/ 0 w 2662448"/>
              <a:gd name="connsiteY4" fmla="*/ 1064979 h 1064979"/>
              <a:gd name="connsiteX5" fmla="*/ 415843 w 2662448"/>
              <a:gd name="connsiteY5" fmla="*/ 523456 h 1064979"/>
              <a:gd name="connsiteX6" fmla="*/ 0 w 2662448"/>
              <a:gd name="connsiteY6" fmla="*/ 0 h 1064979"/>
              <a:gd name="connsiteX0" fmla="*/ 0 w 2562955"/>
              <a:gd name="connsiteY0" fmla="*/ 0 h 1064979"/>
              <a:gd name="connsiteX1" fmla="*/ 2129959 w 2562955"/>
              <a:gd name="connsiteY1" fmla="*/ 0 h 1064979"/>
              <a:gd name="connsiteX2" fmla="*/ 2562955 w 2562955"/>
              <a:gd name="connsiteY2" fmla="*/ 532490 h 1064979"/>
              <a:gd name="connsiteX3" fmla="*/ 2129959 w 2562955"/>
              <a:gd name="connsiteY3" fmla="*/ 1064979 h 1064979"/>
              <a:gd name="connsiteX4" fmla="*/ 0 w 2562955"/>
              <a:gd name="connsiteY4" fmla="*/ 1064979 h 1064979"/>
              <a:gd name="connsiteX5" fmla="*/ 415843 w 2562955"/>
              <a:gd name="connsiteY5" fmla="*/ 523456 h 1064979"/>
              <a:gd name="connsiteX6" fmla="*/ 0 w 2562955"/>
              <a:gd name="connsiteY6" fmla="*/ 0 h 1064979"/>
              <a:gd name="connsiteX0" fmla="*/ 0 w 2560382"/>
              <a:gd name="connsiteY0" fmla="*/ 0 h 1064979"/>
              <a:gd name="connsiteX1" fmla="*/ 2129959 w 2560382"/>
              <a:gd name="connsiteY1" fmla="*/ 0 h 1064979"/>
              <a:gd name="connsiteX2" fmla="*/ 2560382 w 2560382"/>
              <a:gd name="connsiteY2" fmla="*/ 527973 h 1064979"/>
              <a:gd name="connsiteX3" fmla="*/ 2129959 w 2560382"/>
              <a:gd name="connsiteY3" fmla="*/ 1064979 h 1064979"/>
              <a:gd name="connsiteX4" fmla="*/ 0 w 2560382"/>
              <a:gd name="connsiteY4" fmla="*/ 1064979 h 1064979"/>
              <a:gd name="connsiteX5" fmla="*/ 415843 w 2560382"/>
              <a:gd name="connsiteY5" fmla="*/ 523456 h 1064979"/>
              <a:gd name="connsiteX6" fmla="*/ 0 w 2560382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7973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  <a:gd name="connsiteX0" fmla="*/ 0 w 2542371"/>
              <a:gd name="connsiteY0" fmla="*/ 0 h 1064979"/>
              <a:gd name="connsiteX1" fmla="*/ 2129959 w 2542371"/>
              <a:gd name="connsiteY1" fmla="*/ 0 h 1064979"/>
              <a:gd name="connsiteX2" fmla="*/ 2542371 w 2542371"/>
              <a:gd name="connsiteY2" fmla="*/ 527973 h 1064979"/>
              <a:gd name="connsiteX3" fmla="*/ 2129959 w 2542371"/>
              <a:gd name="connsiteY3" fmla="*/ 1064979 h 1064979"/>
              <a:gd name="connsiteX4" fmla="*/ 0 w 2542371"/>
              <a:gd name="connsiteY4" fmla="*/ 1064979 h 1064979"/>
              <a:gd name="connsiteX5" fmla="*/ 415843 w 2542371"/>
              <a:gd name="connsiteY5" fmla="*/ 523456 h 1064979"/>
              <a:gd name="connsiteX6" fmla="*/ 0 w 2542371"/>
              <a:gd name="connsiteY6" fmla="*/ 0 h 1064979"/>
              <a:gd name="connsiteX0" fmla="*/ 0 w 2552663"/>
              <a:gd name="connsiteY0" fmla="*/ 0 h 1064979"/>
              <a:gd name="connsiteX1" fmla="*/ 2129959 w 2552663"/>
              <a:gd name="connsiteY1" fmla="*/ 0 h 1064979"/>
              <a:gd name="connsiteX2" fmla="*/ 2552663 w 2552663"/>
              <a:gd name="connsiteY2" fmla="*/ 521198 h 1064979"/>
              <a:gd name="connsiteX3" fmla="*/ 2129959 w 2552663"/>
              <a:gd name="connsiteY3" fmla="*/ 1064979 h 1064979"/>
              <a:gd name="connsiteX4" fmla="*/ 0 w 2552663"/>
              <a:gd name="connsiteY4" fmla="*/ 1064979 h 1064979"/>
              <a:gd name="connsiteX5" fmla="*/ 415843 w 2552663"/>
              <a:gd name="connsiteY5" fmla="*/ 523456 h 1064979"/>
              <a:gd name="connsiteX6" fmla="*/ 0 w 2552663"/>
              <a:gd name="connsiteY6" fmla="*/ 0 h 10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663" h="1064979">
                <a:moveTo>
                  <a:pt x="0" y="0"/>
                </a:moveTo>
                <a:lnTo>
                  <a:pt x="2129959" y="0"/>
                </a:lnTo>
                <a:lnTo>
                  <a:pt x="2552663" y="521198"/>
                </a:lnTo>
                <a:lnTo>
                  <a:pt x="2129959" y="1064979"/>
                </a:lnTo>
                <a:lnTo>
                  <a:pt x="0" y="1064979"/>
                </a:lnTo>
                <a:lnTo>
                  <a:pt x="415843" y="52345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30671" rIns="144000" bIns="30671" numCol="1" spcCol="1270" anchor="ctr" anchorCtr="0">
            <a:noAutofit/>
          </a:bodyPr>
          <a:lstStyle/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ELLU-</a:t>
            </a:r>
          </a:p>
          <a:p>
            <a:pPr lvl="0" algn="ctr" defTabSz="1022350">
              <a:lnSpc>
                <a:spcPct val="80000"/>
              </a:lnSpc>
              <a:spcBef>
                <a:spcPct val="0"/>
              </a:spcBef>
            </a:pPr>
            <a:r>
              <a:rPr lang="et-EE" sz="2000" b="1" kern="1200" dirty="0">
                <a:solidFill>
                  <a:schemeClr val="tx1"/>
                </a:solidFill>
              </a:rPr>
              <a:t>VIIMINE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5931DC52-D20E-7947-5D69-1271DEC6CA17}"/>
              </a:ext>
            </a:extLst>
          </p:cNvPr>
          <p:cNvGrpSpPr/>
          <p:nvPr/>
        </p:nvGrpSpPr>
        <p:grpSpPr>
          <a:xfrm>
            <a:off x="269463" y="1930956"/>
            <a:ext cx="2302628" cy="954105"/>
            <a:chOff x="3963114" y="3897466"/>
            <a:chExt cx="4154519" cy="11882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0572E0-3814-6F3B-7E25-6CB0B1D9886D}"/>
                </a:ext>
              </a:extLst>
            </p:cNvPr>
            <p:cNvSpPr txBox="1"/>
            <p:nvPr/>
          </p:nvSpPr>
          <p:spPr>
            <a:xfrm>
              <a:off x="4339033" y="3897466"/>
              <a:ext cx="3380584" cy="113342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t-EE" sz="2800" b="1" dirty="0">
                  <a:solidFill>
                    <a:srgbClr val="92D050"/>
                  </a:solidFill>
                </a:rPr>
                <a:t>avalik </a:t>
              </a:r>
            </a:p>
            <a:p>
              <a:pPr algn="ctr"/>
              <a:r>
                <a:rPr lang="et-EE" sz="2800" b="1" dirty="0">
                  <a:solidFill>
                    <a:srgbClr val="92D050"/>
                  </a:solidFill>
                </a:rPr>
                <a:t>arvamus</a:t>
              </a:r>
            </a:p>
          </p:txBody>
        </p:sp>
        <p:sp>
          <p:nvSpPr>
            <p:cNvPr id="18" name="Ümarnurkne ristkülik 20">
              <a:extLst>
                <a:ext uri="{FF2B5EF4-FFF2-40B4-BE49-F238E27FC236}">
                  <a16:creationId xmlns:a16="http://schemas.microsoft.com/office/drawing/2014/main" id="{30540F1E-F465-855C-8F37-FB518DE78DE4}"/>
                </a:ext>
              </a:extLst>
            </p:cNvPr>
            <p:cNvSpPr/>
            <p:nvPr/>
          </p:nvSpPr>
          <p:spPr>
            <a:xfrm>
              <a:off x="3963114" y="3909039"/>
              <a:ext cx="4154519" cy="1176642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t-EE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040CB7C-CE38-F056-D6A5-D2CF60771805}"/>
              </a:ext>
            </a:extLst>
          </p:cNvPr>
          <p:cNvSpPr txBox="1"/>
          <p:nvPr/>
        </p:nvSpPr>
        <p:spPr>
          <a:xfrm>
            <a:off x="2572091" y="3890256"/>
            <a:ext cx="3723414" cy="1139286"/>
          </a:xfrm>
          <a:prstGeom prst="rect">
            <a:avLst/>
          </a:prstGeom>
          <a:noFill/>
          <a:ln w="38100" cap="rnd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maaomanik</a:t>
            </a: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arendaja</a:t>
            </a:r>
          </a:p>
          <a:p>
            <a:pPr>
              <a:lnSpc>
                <a:spcPts val="2700"/>
              </a:lnSpc>
            </a:pPr>
            <a:r>
              <a:rPr lang="et-EE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vajadus         planeerija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9724103D-E460-2298-E0B6-08888EBBC702}"/>
              </a:ext>
            </a:extLst>
          </p:cNvPr>
          <p:cNvSpPr/>
          <p:nvPr/>
        </p:nvSpPr>
        <p:spPr>
          <a:xfrm>
            <a:off x="6875590" y="3676506"/>
            <a:ext cx="1226670" cy="1226670"/>
          </a:xfrm>
          <a:prstGeom prst="ellipse">
            <a:avLst/>
          </a:prstGeom>
          <a:noFill/>
          <a:ln w="7302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400" b="1" dirty="0">
                <a:solidFill>
                  <a:srgbClr val="00B0F0"/>
                </a:solidFill>
              </a:rPr>
              <a:t>KOV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29724-4FA1-3B42-BF37-50E4AF11A5B3}"/>
              </a:ext>
            </a:extLst>
          </p:cNvPr>
          <p:cNvSpPr txBox="1"/>
          <p:nvPr/>
        </p:nvSpPr>
        <p:spPr>
          <a:xfrm>
            <a:off x="167982" y="2969360"/>
            <a:ext cx="6640234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2800" b="1" dirty="0">
                <a:solidFill>
                  <a:srgbClr val="FFFF00"/>
                </a:solidFill>
              </a:rPr>
              <a:t>DETAILPLANEERING</a:t>
            </a:r>
          </a:p>
          <a:p>
            <a:r>
              <a:rPr lang="et-EE" sz="2800" b="1" dirty="0">
                <a:solidFill>
                  <a:srgbClr val="FFFF00"/>
                </a:solidFill>
              </a:rPr>
              <a:t>on ÜHISKONDLIK KOKKULEPE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AD02C-165D-C377-5B8C-01EDCC254DA1}"/>
              </a:ext>
            </a:extLst>
          </p:cNvPr>
          <p:cNvSpPr txBox="1"/>
          <p:nvPr/>
        </p:nvSpPr>
        <p:spPr>
          <a:xfrm>
            <a:off x="4042502" y="2544076"/>
            <a:ext cx="5101498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2800" b="1" dirty="0">
                <a:solidFill>
                  <a:srgbClr val="FFFFFF"/>
                </a:solidFill>
              </a:rPr>
              <a:t>...et sünniksid legitiimsed ja</a:t>
            </a:r>
          </a:p>
          <a:p>
            <a:r>
              <a:rPr lang="et-EE" sz="2800" b="1" dirty="0">
                <a:solidFill>
                  <a:srgbClr val="FFFFFF"/>
                </a:solidFill>
              </a:rPr>
              <a:t>jätkusuutlikud ruumiotsused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E3FB5-943D-2580-6CB7-0BA284BF375F}"/>
              </a:ext>
            </a:extLst>
          </p:cNvPr>
          <p:cNvSpPr txBox="1"/>
          <p:nvPr/>
        </p:nvSpPr>
        <p:spPr>
          <a:xfrm>
            <a:off x="2963110" y="1930956"/>
            <a:ext cx="585679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t-EE" sz="3600" b="1" dirty="0">
                <a:solidFill>
                  <a:srgbClr val="FFFF00"/>
                </a:solidFill>
              </a:rPr>
              <a:t>Miks on vaja planeerida?</a:t>
            </a:r>
          </a:p>
        </p:txBody>
      </p:sp>
    </p:spTree>
    <p:extLst>
      <p:ext uri="{BB962C8B-B14F-4D97-AF65-F5344CB8AC3E}">
        <p14:creationId xmlns:p14="http://schemas.microsoft.com/office/powerpoint/2010/main" val="2268642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85013-A392-8FE9-7370-7A10726A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9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B39E4-C1C5-6C52-2FAA-0B31C82C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A08634A8-26BF-0796-8078-C0A43DB20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35"/>
            <a:ext cx="9144000" cy="4969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3F850-ADB0-EA51-7BF7-AE59BB814780}"/>
              </a:ext>
            </a:extLst>
          </p:cNvPr>
          <p:cNvSpPr txBox="1"/>
          <p:nvPr/>
        </p:nvSpPr>
        <p:spPr>
          <a:xfrm>
            <a:off x="-1" y="-31872"/>
            <a:ext cx="91440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solidFill>
                  <a:schemeClr val="bg1"/>
                </a:solidFill>
              </a:rPr>
              <a:t>Detailplaneeringu eskiisi avalik arutelu (Juuru alevik, Nurmenuku tn 4)</a:t>
            </a:r>
          </a:p>
        </p:txBody>
      </p:sp>
    </p:spTree>
    <p:extLst>
      <p:ext uri="{BB962C8B-B14F-4D97-AF65-F5344CB8AC3E}">
        <p14:creationId xmlns:p14="http://schemas.microsoft.com/office/powerpoint/2010/main" val="22975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45730-11F9-E82B-300D-F807AF81B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4B5D03F7-F4B7-1657-2779-803A25CF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00" r="6939"/>
          <a:stretch>
            <a:fillRect/>
          </a:stretch>
        </p:blipFill>
        <p:spPr>
          <a:xfrm>
            <a:off x="-1" y="380122"/>
            <a:ext cx="9144001" cy="4763378"/>
          </a:xfrm>
          <a:prstGeom prst="rect">
            <a:avLst/>
          </a:prstGeom>
        </p:spPr>
      </p:pic>
      <p:sp>
        <p:nvSpPr>
          <p:cNvPr id="20" name="Ovaal 19">
            <a:extLst>
              <a:ext uri="{FF2B5EF4-FFF2-40B4-BE49-F238E27FC236}">
                <a16:creationId xmlns:a16="http://schemas.microsoft.com/office/drawing/2014/main" id="{0482E761-834F-7DDA-CA09-B59F79722BE0}"/>
              </a:ext>
            </a:extLst>
          </p:cNvPr>
          <p:cNvSpPr/>
          <p:nvPr/>
        </p:nvSpPr>
        <p:spPr>
          <a:xfrm>
            <a:off x="3318782" y="1706336"/>
            <a:ext cx="2208439" cy="1118506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1A8B2-56BD-9009-EB1D-D8A09BCCB444}"/>
              </a:ext>
            </a:extLst>
          </p:cNvPr>
          <p:cNvSpPr txBox="1"/>
          <p:nvPr/>
        </p:nvSpPr>
        <p:spPr>
          <a:xfrm>
            <a:off x="-1" y="-31872"/>
            <a:ext cx="91440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solidFill>
                  <a:schemeClr val="bg1"/>
                </a:solidFill>
              </a:rPr>
              <a:t>Detailplaneeringu eskiisi avalik arutelu (Juuru alevik, Nurmenuku tn 4)</a:t>
            </a:r>
          </a:p>
        </p:txBody>
      </p:sp>
    </p:spTree>
    <p:extLst>
      <p:ext uri="{BB962C8B-B14F-4D97-AF65-F5344CB8AC3E}">
        <p14:creationId xmlns:p14="http://schemas.microsoft.com/office/powerpoint/2010/main" val="38110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24D49-3BDE-759B-5D16-4DA7B9F0F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B102EB07-881D-7462-DAA3-469DE701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70" r="5466"/>
          <a:stretch>
            <a:fillRect/>
          </a:stretch>
        </p:blipFill>
        <p:spPr>
          <a:xfrm>
            <a:off x="-1" y="368238"/>
            <a:ext cx="9144001" cy="4775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E4599-6C55-8F3B-EE4A-9C41DB92B09F}"/>
              </a:ext>
            </a:extLst>
          </p:cNvPr>
          <p:cNvSpPr txBox="1"/>
          <p:nvPr/>
        </p:nvSpPr>
        <p:spPr>
          <a:xfrm>
            <a:off x="-1" y="-31872"/>
            <a:ext cx="91440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solidFill>
                  <a:schemeClr val="bg1"/>
                </a:solidFill>
              </a:rPr>
              <a:t>Detailplaneeringu eskiisi avalik arutelu (Juuru alevik, Nurmenuku tn 4)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51D24B67-1EDA-3BA4-A8E3-0DF7CDDBA247}"/>
              </a:ext>
            </a:extLst>
          </p:cNvPr>
          <p:cNvSpPr/>
          <p:nvPr/>
        </p:nvSpPr>
        <p:spPr>
          <a:xfrm>
            <a:off x="2457894" y="1604282"/>
            <a:ext cx="3820441" cy="193493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145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FD94D-93EF-C17F-1EA2-12CD2F95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3428F609-4552-9B1A-3605-C43860FD6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238"/>
            <a:ext cx="8222086" cy="4786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1B4259-CADB-D0B7-B47D-E459BCD3928F}"/>
              </a:ext>
            </a:extLst>
          </p:cNvPr>
          <p:cNvSpPr txBox="1"/>
          <p:nvPr/>
        </p:nvSpPr>
        <p:spPr>
          <a:xfrm>
            <a:off x="-1" y="-31872"/>
            <a:ext cx="91440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solidFill>
                  <a:schemeClr val="bg1"/>
                </a:solidFill>
              </a:rPr>
              <a:t>Detailplaneeringu eskiisi avalik arutelu (Juuru alevik, Nurmenuku tn 4)</a:t>
            </a:r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0D75565B-F299-EEC8-4DAC-D0B4924BAC1C}"/>
              </a:ext>
            </a:extLst>
          </p:cNvPr>
          <p:cNvSpPr/>
          <p:nvPr/>
        </p:nvSpPr>
        <p:spPr>
          <a:xfrm>
            <a:off x="4082143" y="368238"/>
            <a:ext cx="4139943" cy="4775262"/>
          </a:xfrm>
          <a:prstGeom prst="rect">
            <a:avLst/>
          </a:prstGeom>
          <a:solidFill>
            <a:schemeClr val="tx1"/>
          </a:solidFill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B194EB-A542-FA29-0F6E-F927F0DC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32" y="859548"/>
            <a:ext cx="4719001" cy="21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DF2B0-56D3-158C-6EFB-73CF7A50266A}"/>
              </a:ext>
            </a:extLst>
          </p:cNvPr>
          <p:cNvSpPr txBox="1"/>
          <p:nvPr/>
        </p:nvSpPr>
        <p:spPr>
          <a:xfrm>
            <a:off x="4082144" y="3020785"/>
            <a:ext cx="49557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solidFill>
                  <a:schemeClr val="bg1"/>
                </a:solidFill>
              </a:rPr>
              <a:t>juhtotstarbed: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t-EE" sz="1400" b="1" dirty="0">
                <a:solidFill>
                  <a:schemeClr val="bg1"/>
                </a:solidFill>
              </a:rPr>
              <a:t>üldkasutatava hoone maa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t-EE" sz="1400" b="1" dirty="0">
                <a:solidFill>
                  <a:schemeClr val="bg1"/>
                </a:solidFill>
              </a:rPr>
              <a:t>metsamajandusmaa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t-EE" sz="1400" b="1" dirty="0" err="1">
                <a:solidFill>
                  <a:schemeClr val="bg1"/>
                </a:solidFill>
              </a:rPr>
              <a:t>õueala</a:t>
            </a:r>
            <a:endParaRPr lang="et-EE" sz="14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t-EE" sz="1400" b="1" dirty="0">
              <a:solidFill>
                <a:schemeClr val="bg1"/>
              </a:solidFill>
            </a:endParaRPr>
          </a:p>
          <a:p>
            <a:r>
              <a:rPr lang="et-EE" sz="1400" b="1" dirty="0">
                <a:solidFill>
                  <a:schemeClr val="bg1"/>
                </a:solidFill>
              </a:rPr>
              <a:t>Maad võib katastriüksuse sihtotstarbe alusel kasutada</a:t>
            </a:r>
          </a:p>
          <a:p>
            <a:r>
              <a:rPr lang="et-EE" sz="1400" b="1" dirty="0">
                <a:solidFill>
                  <a:schemeClr val="bg1"/>
                </a:solidFill>
              </a:rPr>
              <a:t>nii kaua, kuni omanik seda soovib </a:t>
            </a:r>
          </a:p>
          <a:p>
            <a:r>
              <a:rPr lang="et-EE" sz="1400" b="1" dirty="0">
                <a:solidFill>
                  <a:schemeClr val="bg1"/>
                </a:solidFill>
              </a:rPr>
              <a:t>(sihtotstarve – elamumaa)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t-EE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8B5F2-F8E4-E694-0EFD-6CAA6E62472C}"/>
              </a:ext>
            </a:extLst>
          </p:cNvPr>
          <p:cNvSpPr txBox="1"/>
          <p:nvPr/>
        </p:nvSpPr>
        <p:spPr>
          <a:xfrm>
            <a:off x="4153932" y="368238"/>
            <a:ext cx="542136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ÜP</a:t>
            </a:r>
          </a:p>
        </p:txBody>
      </p:sp>
    </p:spTree>
    <p:extLst>
      <p:ext uri="{BB962C8B-B14F-4D97-AF65-F5344CB8AC3E}">
        <p14:creationId xmlns:p14="http://schemas.microsoft.com/office/powerpoint/2010/main" val="37201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A3D21-E15A-430C-5C81-7B02B7C2E8BD}"/>
              </a:ext>
            </a:extLst>
          </p:cNvPr>
          <p:cNvSpPr txBox="1"/>
          <p:nvPr/>
        </p:nvSpPr>
        <p:spPr>
          <a:xfrm>
            <a:off x="2000250" y="1073528"/>
            <a:ext cx="7143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t-EE" sz="3200" b="1" dirty="0">
                <a:solidFill>
                  <a:schemeClr val="bg1"/>
                </a:solidFill>
              </a:rPr>
              <a:t>miks on vaja asulaid tihendada?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t-EE" sz="3200" b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t-EE" sz="3200" b="1" dirty="0">
                <a:solidFill>
                  <a:schemeClr val="bg1"/>
                </a:solidFill>
              </a:rPr>
              <a:t>kuidas sünnib ruumiotsus?</a:t>
            </a:r>
          </a:p>
        </p:txBody>
      </p:sp>
    </p:spTree>
    <p:extLst>
      <p:ext uri="{BB962C8B-B14F-4D97-AF65-F5344CB8AC3E}">
        <p14:creationId xmlns:p14="http://schemas.microsoft.com/office/powerpoint/2010/main" val="4604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6D82F-7B0E-CE53-FC4C-FB3247037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F7682D83-097B-4FDF-0106-96E32F0A4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239"/>
            <a:ext cx="2432957" cy="1416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E6319-AA32-413B-E957-9EABD8F97D9C}"/>
              </a:ext>
            </a:extLst>
          </p:cNvPr>
          <p:cNvSpPr txBox="1"/>
          <p:nvPr/>
        </p:nvSpPr>
        <p:spPr>
          <a:xfrm>
            <a:off x="-1" y="-31872"/>
            <a:ext cx="914400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>
                <a:solidFill>
                  <a:schemeClr val="bg1"/>
                </a:solidFill>
              </a:rPr>
              <a:t>Detailplaneeringu eskiisi avalik arutelu (Juuru alevik, Nurmenuku tn 4)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A2710E-556C-4BE4-258A-5A7E7D57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41" y="426124"/>
            <a:ext cx="2966494" cy="13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6D734-9A2A-A0F4-5147-30D3443FD2C0}"/>
              </a:ext>
            </a:extLst>
          </p:cNvPr>
          <p:cNvSpPr txBox="1"/>
          <p:nvPr/>
        </p:nvSpPr>
        <p:spPr>
          <a:xfrm>
            <a:off x="2508731" y="1384627"/>
            <a:ext cx="542136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ÜP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6D22A0-05E2-FD7B-6140-10DC63BB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260"/>
            <a:ext cx="6098721" cy="32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8E345-EB47-BAEC-5096-6392A138A99C}"/>
              </a:ext>
            </a:extLst>
          </p:cNvPr>
          <p:cNvSpPr txBox="1"/>
          <p:nvPr/>
        </p:nvSpPr>
        <p:spPr>
          <a:xfrm>
            <a:off x="6177507" y="1842623"/>
            <a:ext cx="2966493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sz="1800" b="1" dirty="0">
                <a:solidFill>
                  <a:schemeClr val="bg1"/>
                </a:solidFill>
              </a:rPr>
              <a:t>16. oktoober 2025</a:t>
            </a:r>
          </a:p>
          <a:p>
            <a:r>
              <a:rPr lang="et-EE" sz="1800" b="1" dirty="0">
                <a:solidFill>
                  <a:schemeClr val="bg1"/>
                </a:solidFill>
              </a:rPr>
              <a:t>18.00</a:t>
            </a:r>
          </a:p>
          <a:p>
            <a:r>
              <a:rPr lang="et-EE" sz="1800" b="1" dirty="0">
                <a:solidFill>
                  <a:schemeClr val="bg1"/>
                </a:solidFill>
              </a:rPr>
              <a:t>Juuru Rahvamajas</a:t>
            </a:r>
          </a:p>
          <a:p>
            <a:r>
              <a:rPr lang="et-EE" sz="1800" b="1" dirty="0">
                <a:solidFill>
                  <a:schemeClr val="bg1"/>
                </a:solidFill>
              </a:rPr>
              <a:t>eskiisi avalik arutelu</a:t>
            </a:r>
          </a:p>
        </p:txBody>
      </p:sp>
    </p:spTree>
    <p:extLst>
      <p:ext uri="{BB962C8B-B14F-4D97-AF65-F5344CB8AC3E}">
        <p14:creationId xmlns:p14="http://schemas.microsoft.com/office/powerpoint/2010/main" val="242290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90D4C-28DA-1573-35AC-FF363144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85FDE9-BBC6-4B6F-3629-14DD55C73F70}"/>
              </a:ext>
            </a:extLst>
          </p:cNvPr>
          <p:cNvSpPr txBox="1"/>
          <p:nvPr/>
        </p:nvSpPr>
        <p:spPr>
          <a:xfrm>
            <a:off x="0" y="4900613"/>
            <a:ext cx="9144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t-EE" sz="1200" dirty="0">
                <a:solidFill>
                  <a:schemeClr val="bg1"/>
                </a:solidFill>
              </a:rPr>
              <a:t>allikas: Statistikaamet </a:t>
            </a:r>
            <a:r>
              <a:rPr lang="et-EE" sz="1200" dirty="0">
                <a:solidFill>
                  <a:schemeClr val="bg1"/>
                </a:solidFill>
                <a:hlinkClick r:id="rId4"/>
              </a:rPr>
              <a:t>https://www.stat.ee/rahvastikupyramiid/?lang=et</a:t>
            </a:r>
            <a:endParaRPr lang="et-EE" sz="1200" dirty="0">
              <a:solidFill>
                <a:schemeClr val="bg1"/>
              </a:solidFill>
            </a:endParaRPr>
          </a:p>
        </p:txBody>
      </p:sp>
      <p:pic>
        <p:nvPicPr>
          <p:cNvPr id="3" name="Kuvasalvestis 2">
            <a:hlinkClick r:id="" action="ppaction://media"/>
            <a:extLst>
              <a:ext uri="{FF2B5EF4-FFF2-40B4-BE49-F238E27FC236}">
                <a16:creationId xmlns:a16="http://schemas.microsoft.com/office/drawing/2014/main" id="{74AD3CAD-83F6-E4E9-CA05-2987FB730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4900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A237C-6867-EFC0-CC8C-43047DC7625B}"/>
              </a:ext>
            </a:extLst>
          </p:cNvPr>
          <p:cNvSpPr txBox="1"/>
          <p:nvPr/>
        </p:nvSpPr>
        <p:spPr>
          <a:xfrm>
            <a:off x="7543800" y="17093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miks?</a:t>
            </a:r>
          </a:p>
        </p:txBody>
      </p:sp>
    </p:spTree>
    <p:extLst>
      <p:ext uri="{BB962C8B-B14F-4D97-AF65-F5344CB8AC3E}">
        <p14:creationId xmlns:p14="http://schemas.microsoft.com/office/powerpoint/2010/main" val="36466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88">
        <p:fade/>
      </p:transition>
    </mc:Choice>
    <mc:Fallback xmlns="">
      <p:transition spd="med" advTm="19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FB1062A4-7C18-D7CE-793D-77BD4F31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08136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5880FAD-50E4-1770-8883-65A990FA7C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792800"/>
              </p:ext>
            </p:extLst>
          </p:nvPr>
        </p:nvGraphicFramePr>
        <p:xfrm>
          <a:off x="3690257" y="984825"/>
          <a:ext cx="5453743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istkülik 5">
            <a:extLst>
              <a:ext uri="{FF2B5EF4-FFF2-40B4-BE49-F238E27FC236}">
                <a16:creationId xmlns:a16="http://schemas.microsoft.com/office/drawing/2014/main" id="{5BC7768D-100D-DAE8-E97A-6E584EEAAB89}"/>
              </a:ext>
            </a:extLst>
          </p:cNvPr>
          <p:cNvSpPr/>
          <p:nvPr/>
        </p:nvSpPr>
        <p:spPr>
          <a:xfrm>
            <a:off x="3690257" y="3697545"/>
            <a:ext cx="5453743" cy="1445955"/>
          </a:xfrm>
          <a:prstGeom prst="rect">
            <a:avLst/>
          </a:prstGeom>
          <a:solidFill>
            <a:srgbClr val="FFFFFF"/>
          </a:solidFill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769E3-545F-4F34-A710-14C165FD2201}"/>
              </a:ext>
            </a:extLst>
          </p:cNvPr>
          <p:cNvSpPr txBox="1"/>
          <p:nvPr/>
        </p:nvSpPr>
        <p:spPr>
          <a:xfrm>
            <a:off x="7543800" y="17093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miks?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1F399-DE44-7408-8CF6-D4738BEC700F}"/>
              </a:ext>
            </a:extLst>
          </p:cNvPr>
          <p:cNvSpPr txBox="1"/>
          <p:nvPr/>
        </p:nvSpPr>
        <p:spPr>
          <a:xfrm>
            <a:off x="3780064" y="3926661"/>
            <a:ext cx="5127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/>
              <a:t>Rahvaarv väheneb</a:t>
            </a:r>
          </a:p>
          <a:p>
            <a:r>
              <a:rPr lang="et-EE" sz="3200" b="1" dirty="0"/>
              <a:t>Rahvastik vananeb</a:t>
            </a:r>
          </a:p>
        </p:txBody>
      </p:sp>
    </p:spTree>
    <p:extLst>
      <p:ext uri="{BB962C8B-B14F-4D97-AF65-F5344CB8AC3E}">
        <p14:creationId xmlns:p14="http://schemas.microsoft.com/office/powerpoint/2010/main" val="39477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44811A-1AB2-6062-E012-B66143673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679782EC-3313-9542-C3A3-B600D81E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4" b="1037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D56DC-EA6D-6E71-2004-6F4BA1CC783F}"/>
              </a:ext>
            </a:extLst>
          </p:cNvPr>
          <p:cNvSpPr txBox="1"/>
          <p:nvPr/>
        </p:nvSpPr>
        <p:spPr>
          <a:xfrm>
            <a:off x="0" y="928053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1200" dirty="0">
                <a:solidFill>
                  <a:schemeClr val="bg1"/>
                </a:solidFill>
                <a:hlinkClick r:id="rId3"/>
              </a:rPr>
              <a:t>https://planeerimine.ee/juhendid-ja-uuringud/vaikeasulate-uuring/</a:t>
            </a:r>
            <a:endParaRPr lang="et-E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5EE199C2-6B97-5E0E-AB96-D9F6645D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71" b="8297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Vabakuju: kujund 5">
            <a:extLst>
              <a:ext uri="{FF2B5EF4-FFF2-40B4-BE49-F238E27FC236}">
                <a16:creationId xmlns:a16="http://schemas.microsoft.com/office/drawing/2014/main" id="{4D586205-6F43-47B6-4A71-42E9B4C58261}"/>
              </a:ext>
            </a:extLst>
          </p:cNvPr>
          <p:cNvSpPr/>
          <p:nvPr/>
        </p:nvSpPr>
        <p:spPr>
          <a:xfrm>
            <a:off x="5742940" y="2115820"/>
            <a:ext cx="845820" cy="612140"/>
          </a:xfrm>
          <a:custGeom>
            <a:avLst/>
            <a:gdLst>
              <a:gd name="connsiteX0" fmla="*/ 45720 w 845820"/>
              <a:gd name="connsiteY0" fmla="*/ 0 h 612140"/>
              <a:gd name="connsiteX1" fmla="*/ 27940 w 845820"/>
              <a:gd name="connsiteY1" fmla="*/ 86360 h 612140"/>
              <a:gd name="connsiteX2" fmla="*/ 119380 w 845820"/>
              <a:gd name="connsiteY2" fmla="*/ 236220 h 612140"/>
              <a:gd name="connsiteX3" fmla="*/ 0 w 845820"/>
              <a:gd name="connsiteY3" fmla="*/ 284480 h 612140"/>
              <a:gd name="connsiteX4" fmla="*/ 88900 w 845820"/>
              <a:gd name="connsiteY4" fmla="*/ 350520 h 612140"/>
              <a:gd name="connsiteX5" fmla="*/ 68580 w 845820"/>
              <a:gd name="connsiteY5" fmla="*/ 375920 h 612140"/>
              <a:gd name="connsiteX6" fmla="*/ 91440 w 845820"/>
              <a:gd name="connsiteY6" fmla="*/ 449580 h 612140"/>
              <a:gd name="connsiteX7" fmla="*/ 139700 w 845820"/>
              <a:gd name="connsiteY7" fmla="*/ 513080 h 612140"/>
              <a:gd name="connsiteX8" fmla="*/ 104140 w 845820"/>
              <a:gd name="connsiteY8" fmla="*/ 538480 h 612140"/>
              <a:gd name="connsiteX9" fmla="*/ 132080 w 845820"/>
              <a:gd name="connsiteY9" fmla="*/ 556260 h 612140"/>
              <a:gd name="connsiteX10" fmla="*/ 187960 w 845820"/>
              <a:gd name="connsiteY10" fmla="*/ 553720 h 612140"/>
              <a:gd name="connsiteX11" fmla="*/ 205740 w 845820"/>
              <a:gd name="connsiteY11" fmla="*/ 581660 h 612140"/>
              <a:gd name="connsiteX12" fmla="*/ 284480 w 845820"/>
              <a:gd name="connsiteY12" fmla="*/ 581660 h 612140"/>
              <a:gd name="connsiteX13" fmla="*/ 314960 w 845820"/>
              <a:gd name="connsiteY13" fmla="*/ 558800 h 612140"/>
              <a:gd name="connsiteX14" fmla="*/ 314960 w 845820"/>
              <a:gd name="connsiteY14" fmla="*/ 607060 h 612140"/>
              <a:gd name="connsiteX15" fmla="*/ 337820 w 845820"/>
              <a:gd name="connsiteY15" fmla="*/ 612140 h 612140"/>
              <a:gd name="connsiteX16" fmla="*/ 340360 w 845820"/>
              <a:gd name="connsiteY16" fmla="*/ 520700 h 612140"/>
              <a:gd name="connsiteX17" fmla="*/ 447040 w 845820"/>
              <a:gd name="connsiteY17" fmla="*/ 546100 h 612140"/>
              <a:gd name="connsiteX18" fmla="*/ 548640 w 845820"/>
              <a:gd name="connsiteY18" fmla="*/ 548640 h 612140"/>
              <a:gd name="connsiteX19" fmla="*/ 584200 w 845820"/>
              <a:gd name="connsiteY19" fmla="*/ 543560 h 612140"/>
              <a:gd name="connsiteX20" fmla="*/ 617220 w 845820"/>
              <a:gd name="connsiteY20" fmla="*/ 553720 h 612140"/>
              <a:gd name="connsiteX21" fmla="*/ 627380 w 845820"/>
              <a:gd name="connsiteY21" fmla="*/ 530860 h 612140"/>
              <a:gd name="connsiteX22" fmla="*/ 678180 w 845820"/>
              <a:gd name="connsiteY22" fmla="*/ 518160 h 612140"/>
              <a:gd name="connsiteX23" fmla="*/ 789940 w 845820"/>
              <a:gd name="connsiteY23" fmla="*/ 520700 h 612140"/>
              <a:gd name="connsiteX24" fmla="*/ 802640 w 845820"/>
              <a:gd name="connsiteY24" fmla="*/ 462280 h 612140"/>
              <a:gd name="connsiteX25" fmla="*/ 845820 w 845820"/>
              <a:gd name="connsiteY25" fmla="*/ 434340 h 612140"/>
              <a:gd name="connsiteX26" fmla="*/ 833120 w 845820"/>
              <a:gd name="connsiteY26" fmla="*/ 414020 h 612140"/>
              <a:gd name="connsiteX27" fmla="*/ 713740 w 845820"/>
              <a:gd name="connsiteY27" fmla="*/ 386080 h 612140"/>
              <a:gd name="connsiteX28" fmla="*/ 678180 w 845820"/>
              <a:gd name="connsiteY28" fmla="*/ 378460 h 612140"/>
              <a:gd name="connsiteX29" fmla="*/ 652780 w 845820"/>
              <a:gd name="connsiteY29" fmla="*/ 363220 h 612140"/>
              <a:gd name="connsiteX30" fmla="*/ 609600 w 845820"/>
              <a:gd name="connsiteY30" fmla="*/ 370840 h 612140"/>
              <a:gd name="connsiteX31" fmla="*/ 581660 w 845820"/>
              <a:gd name="connsiteY31" fmla="*/ 353060 h 612140"/>
              <a:gd name="connsiteX32" fmla="*/ 561340 w 845820"/>
              <a:gd name="connsiteY32" fmla="*/ 393700 h 612140"/>
              <a:gd name="connsiteX33" fmla="*/ 396240 w 845820"/>
              <a:gd name="connsiteY33" fmla="*/ 355600 h 612140"/>
              <a:gd name="connsiteX34" fmla="*/ 378460 w 845820"/>
              <a:gd name="connsiteY34" fmla="*/ 304800 h 612140"/>
              <a:gd name="connsiteX35" fmla="*/ 332740 w 845820"/>
              <a:gd name="connsiteY35" fmla="*/ 248920 h 612140"/>
              <a:gd name="connsiteX36" fmla="*/ 345440 w 845820"/>
              <a:gd name="connsiteY36" fmla="*/ 231140 h 612140"/>
              <a:gd name="connsiteX37" fmla="*/ 312420 w 845820"/>
              <a:gd name="connsiteY37" fmla="*/ 170180 h 612140"/>
              <a:gd name="connsiteX38" fmla="*/ 241300 w 845820"/>
              <a:gd name="connsiteY38" fmla="*/ 170180 h 612140"/>
              <a:gd name="connsiteX39" fmla="*/ 185420 w 845820"/>
              <a:gd name="connsiteY39" fmla="*/ 106680 h 612140"/>
              <a:gd name="connsiteX40" fmla="*/ 139700 w 845820"/>
              <a:gd name="connsiteY40" fmla="*/ 53340 h 612140"/>
              <a:gd name="connsiteX41" fmla="*/ 45720 w 845820"/>
              <a:gd name="connsiteY41" fmla="*/ 0 h 61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5820" h="612140">
                <a:moveTo>
                  <a:pt x="45720" y="0"/>
                </a:moveTo>
                <a:lnTo>
                  <a:pt x="27940" y="86360"/>
                </a:lnTo>
                <a:lnTo>
                  <a:pt x="119380" y="236220"/>
                </a:lnTo>
                <a:lnTo>
                  <a:pt x="0" y="284480"/>
                </a:lnTo>
                <a:lnTo>
                  <a:pt x="88900" y="350520"/>
                </a:lnTo>
                <a:lnTo>
                  <a:pt x="68580" y="375920"/>
                </a:lnTo>
                <a:lnTo>
                  <a:pt x="91440" y="449580"/>
                </a:lnTo>
                <a:lnTo>
                  <a:pt x="139700" y="513080"/>
                </a:lnTo>
                <a:lnTo>
                  <a:pt x="104140" y="538480"/>
                </a:lnTo>
                <a:lnTo>
                  <a:pt x="132080" y="556260"/>
                </a:lnTo>
                <a:lnTo>
                  <a:pt x="187960" y="553720"/>
                </a:lnTo>
                <a:lnTo>
                  <a:pt x="205740" y="581660"/>
                </a:lnTo>
                <a:lnTo>
                  <a:pt x="284480" y="581660"/>
                </a:lnTo>
                <a:lnTo>
                  <a:pt x="314960" y="558800"/>
                </a:lnTo>
                <a:lnTo>
                  <a:pt x="314960" y="607060"/>
                </a:lnTo>
                <a:lnTo>
                  <a:pt x="337820" y="612140"/>
                </a:lnTo>
                <a:cubicBezTo>
                  <a:pt x="338667" y="581660"/>
                  <a:pt x="339513" y="551180"/>
                  <a:pt x="340360" y="520700"/>
                </a:cubicBezTo>
                <a:lnTo>
                  <a:pt x="447040" y="546100"/>
                </a:lnTo>
                <a:lnTo>
                  <a:pt x="548640" y="548640"/>
                </a:lnTo>
                <a:lnTo>
                  <a:pt x="584200" y="543560"/>
                </a:lnTo>
                <a:lnTo>
                  <a:pt x="617220" y="553720"/>
                </a:lnTo>
                <a:lnTo>
                  <a:pt x="627380" y="530860"/>
                </a:lnTo>
                <a:lnTo>
                  <a:pt x="678180" y="518160"/>
                </a:lnTo>
                <a:lnTo>
                  <a:pt x="789940" y="520700"/>
                </a:lnTo>
                <a:lnTo>
                  <a:pt x="802640" y="462280"/>
                </a:lnTo>
                <a:lnTo>
                  <a:pt x="845820" y="434340"/>
                </a:lnTo>
                <a:lnTo>
                  <a:pt x="833120" y="414020"/>
                </a:lnTo>
                <a:lnTo>
                  <a:pt x="713740" y="386080"/>
                </a:lnTo>
                <a:lnTo>
                  <a:pt x="678180" y="378460"/>
                </a:lnTo>
                <a:lnTo>
                  <a:pt x="652780" y="363220"/>
                </a:lnTo>
                <a:lnTo>
                  <a:pt x="609600" y="370840"/>
                </a:lnTo>
                <a:lnTo>
                  <a:pt x="581660" y="353060"/>
                </a:lnTo>
                <a:lnTo>
                  <a:pt x="561340" y="393700"/>
                </a:lnTo>
                <a:lnTo>
                  <a:pt x="396240" y="355600"/>
                </a:lnTo>
                <a:lnTo>
                  <a:pt x="378460" y="304800"/>
                </a:lnTo>
                <a:lnTo>
                  <a:pt x="332740" y="248920"/>
                </a:lnTo>
                <a:lnTo>
                  <a:pt x="345440" y="231140"/>
                </a:lnTo>
                <a:lnTo>
                  <a:pt x="312420" y="170180"/>
                </a:lnTo>
                <a:lnTo>
                  <a:pt x="241300" y="170180"/>
                </a:lnTo>
                <a:lnTo>
                  <a:pt x="185420" y="106680"/>
                </a:lnTo>
                <a:lnTo>
                  <a:pt x="139700" y="53340"/>
                </a:lnTo>
                <a:lnTo>
                  <a:pt x="4572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F27D30-2CF5-27BF-72B6-84EFC425BCA9}"/>
              </a:ext>
            </a:extLst>
          </p:cNvPr>
          <p:cNvSpPr txBox="1"/>
          <p:nvPr/>
        </p:nvSpPr>
        <p:spPr>
          <a:xfrm>
            <a:off x="4876801" y="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Juuru alevik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D9881-55AE-E571-C181-2A679FEC3A8D}"/>
              </a:ext>
            </a:extLst>
          </p:cNvPr>
          <p:cNvSpPr txBox="1"/>
          <p:nvPr/>
        </p:nvSpPr>
        <p:spPr>
          <a:xfrm>
            <a:off x="4876801" y="40011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kahanev, laste ja väheste lastega</a:t>
            </a:r>
          </a:p>
        </p:txBody>
      </p:sp>
    </p:spTree>
    <p:extLst>
      <p:ext uri="{BB962C8B-B14F-4D97-AF65-F5344CB8AC3E}">
        <p14:creationId xmlns:p14="http://schemas.microsoft.com/office/powerpoint/2010/main" val="2264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C88CD-D6B9-8DAC-0F99-66A9A0F4B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C8585BF9-37B5-6812-21D4-014B7AC4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60" b="483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97A9A-C641-FF3B-1855-08F96C62F844}"/>
              </a:ext>
            </a:extLst>
          </p:cNvPr>
          <p:cNvSpPr txBox="1"/>
          <p:nvPr/>
        </p:nvSpPr>
        <p:spPr>
          <a:xfrm>
            <a:off x="4876801" y="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Juuru alevik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D69EF-598E-5490-D1E5-BDF3D713F5FC}"/>
              </a:ext>
            </a:extLst>
          </p:cNvPr>
          <p:cNvSpPr txBox="1"/>
          <p:nvPr/>
        </p:nvSpPr>
        <p:spPr>
          <a:xfrm>
            <a:off x="4876801" y="40011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kahanev, laste ja väheste lastega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5EA8B-01C3-E450-8EBD-72B50945D40A}"/>
              </a:ext>
            </a:extLst>
          </p:cNvPr>
          <p:cNvSpPr txBox="1"/>
          <p:nvPr/>
        </p:nvSpPr>
        <p:spPr>
          <a:xfrm>
            <a:off x="4876801" y="80022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keskmises staatuses</a:t>
            </a:r>
          </a:p>
        </p:txBody>
      </p:sp>
      <p:sp>
        <p:nvSpPr>
          <p:cNvPr id="7" name="Vabakuju: kujund 6">
            <a:extLst>
              <a:ext uri="{FF2B5EF4-FFF2-40B4-BE49-F238E27FC236}">
                <a16:creationId xmlns:a16="http://schemas.microsoft.com/office/drawing/2014/main" id="{2F1F9D26-EE84-CCB4-F768-2518F70446E7}"/>
              </a:ext>
            </a:extLst>
          </p:cNvPr>
          <p:cNvSpPr/>
          <p:nvPr/>
        </p:nvSpPr>
        <p:spPr>
          <a:xfrm>
            <a:off x="5742940" y="2115820"/>
            <a:ext cx="845820" cy="612140"/>
          </a:xfrm>
          <a:custGeom>
            <a:avLst/>
            <a:gdLst>
              <a:gd name="connsiteX0" fmla="*/ 45720 w 845820"/>
              <a:gd name="connsiteY0" fmla="*/ 0 h 612140"/>
              <a:gd name="connsiteX1" fmla="*/ 27940 w 845820"/>
              <a:gd name="connsiteY1" fmla="*/ 86360 h 612140"/>
              <a:gd name="connsiteX2" fmla="*/ 119380 w 845820"/>
              <a:gd name="connsiteY2" fmla="*/ 236220 h 612140"/>
              <a:gd name="connsiteX3" fmla="*/ 0 w 845820"/>
              <a:gd name="connsiteY3" fmla="*/ 284480 h 612140"/>
              <a:gd name="connsiteX4" fmla="*/ 88900 w 845820"/>
              <a:gd name="connsiteY4" fmla="*/ 350520 h 612140"/>
              <a:gd name="connsiteX5" fmla="*/ 68580 w 845820"/>
              <a:gd name="connsiteY5" fmla="*/ 375920 h 612140"/>
              <a:gd name="connsiteX6" fmla="*/ 91440 w 845820"/>
              <a:gd name="connsiteY6" fmla="*/ 449580 h 612140"/>
              <a:gd name="connsiteX7" fmla="*/ 139700 w 845820"/>
              <a:gd name="connsiteY7" fmla="*/ 513080 h 612140"/>
              <a:gd name="connsiteX8" fmla="*/ 104140 w 845820"/>
              <a:gd name="connsiteY8" fmla="*/ 538480 h 612140"/>
              <a:gd name="connsiteX9" fmla="*/ 132080 w 845820"/>
              <a:gd name="connsiteY9" fmla="*/ 556260 h 612140"/>
              <a:gd name="connsiteX10" fmla="*/ 187960 w 845820"/>
              <a:gd name="connsiteY10" fmla="*/ 553720 h 612140"/>
              <a:gd name="connsiteX11" fmla="*/ 205740 w 845820"/>
              <a:gd name="connsiteY11" fmla="*/ 581660 h 612140"/>
              <a:gd name="connsiteX12" fmla="*/ 284480 w 845820"/>
              <a:gd name="connsiteY12" fmla="*/ 581660 h 612140"/>
              <a:gd name="connsiteX13" fmla="*/ 314960 w 845820"/>
              <a:gd name="connsiteY13" fmla="*/ 558800 h 612140"/>
              <a:gd name="connsiteX14" fmla="*/ 314960 w 845820"/>
              <a:gd name="connsiteY14" fmla="*/ 607060 h 612140"/>
              <a:gd name="connsiteX15" fmla="*/ 337820 w 845820"/>
              <a:gd name="connsiteY15" fmla="*/ 612140 h 612140"/>
              <a:gd name="connsiteX16" fmla="*/ 340360 w 845820"/>
              <a:gd name="connsiteY16" fmla="*/ 520700 h 612140"/>
              <a:gd name="connsiteX17" fmla="*/ 447040 w 845820"/>
              <a:gd name="connsiteY17" fmla="*/ 546100 h 612140"/>
              <a:gd name="connsiteX18" fmla="*/ 548640 w 845820"/>
              <a:gd name="connsiteY18" fmla="*/ 548640 h 612140"/>
              <a:gd name="connsiteX19" fmla="*/ 584200 w 845820"/>
              <a:gd name="connsiteY19" fmla="*/ 543560 h 612140"/>
              <a:gd name="connsiteX20" fmla="*/ 617220 w 845820"/>
              <a:gd name="connsiteY20" fmla="*/ 553720 h 612140"/>
              <a:gd name="connsiteX21" fmla="*/ 627380 w 845820"/>
              <a:gd name="connsiteY21" fmla="*/ 530860 h 612140"/>
              <a:gd name="connsiteX22" fmla="*/ 678180 w 845820"/>
              <a:gd name="connsiteY22" fmla="*/ 518160 h 612140"/>
              <a:gd name="connsiteX23" fmla="*/ 789940 w 845820"/>
              <a:gd name="connsiteY23" fmla="*/ 520700 h 612140"/>
              <a:gd name="connsiteX24" fmla="*/ 802640 w 845820"/>
              <a:gd name="connsiteY24" fmla="*/ 462280 h 612140"/>
              <a:gd name="connsiteX25" fmla="*/ 845820 w 845820"/>
              <a:gd name="connsiteY25" fmla="*/ 434340 h 612140"/>
              <a:gd name="connsiteX26" fmla="*/ 833120 w 845820"/>
              <a:gd name="connsiteY26" fmla="*/ 414020 h 612140"/>
              <a:gd name="connsiteX27" fmla="*/ 713740 w 845820"/>
              <a:gd name="connsiteY27" fmla="*/ 386080 h 612140"/>
              <a:gd name="connsiteX28" fmla="*/ 678180 w 845820"/>
              <a:gd name="connsiteY28" fmla="*/ 378460 h 612140"/>
              <a:gd name="connsiteX29" fmla="*/ 652780 w 845820"/>
              <a:gd name="connsiteY29" fmla="*/ 363220 h 612140"/>
              <a:gd name="connsiteX30" fmla="*/ 609600 w 845820"/>
              <a:gd name="connsiteY30" fmla="*/ 370840 h 612140"/>
              <a:gd name="connsiteX31" fmla="*/ 581660 w 845820"/>
              <a:gd name="connsiteY31" fmla="*/ 353060 h 612140"/>
              <a:gd name="connsiteX32" fmla="*/ 561340 w 845820"/>
              <a:gd name="connsiteY32" fmla="*/ 393700 h 612140"/>
              <a:gd name="connsiteX33" fmla="*/ 396240 w 845820"/>
              <a:gd name="connsiteY33" fmla="*/ 355600 h 612140"/>
              <a:gd name="connsiteX34" fmla="*/ 378460 w 845820"/>
              <a:gd name="connsiteY34" fmla="*/ 304800 h 612140"/>
              <a:gd name="connsiteX35" fmla="*/ 332740 w 845820"/>
              <a:gd name="connsiteY35" fmla="*/ 248920 h 612140"/>
              <a:gd name="connsiteX36" fmla="*/ 345440 w 845820"/>
              <a:gd name="connsiteY36" fmla="*/ 231140 h 612140"/>
              <a:gd name="connsiteX37" fmla="*/ 312420 w 845820"/>
              <a:gd name="connsiteY37" fmla="*/ 170180 h 612140"/>
              <a:gd name="connsiteX38" fmla="*/ 241300 w 845820"/>
              <a:gd name="connsiteY38" fmla="*/ 170180 h 612140"/>
              <a:gd name="connsiteX39" fmla="*/ 185420 w 845820"/>
              <a:gd name="connsiteY39" fmla="*/ 106680 h 612140"/>
              <a:gd name="connsiteX40" fmla="*/ 139700 w 845820"/>
              <a:gd name="connsiteY40" fmla="*/ 53340 h 612140"/>
              <a:gd name="connsiteX41" fmla="*/ 45720 w 845820"/>
              <a:gd name="connsiteY41" fmla="*/ 0 h 61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5820" h="612140">
                <a:moveTo>
                  <a:pt x="45720" y="0"/>
                </a:moveTo>
                <a:lnTo>
                  <a:pt x="27940" y="86360"/>
                </a:lnTo>
                <a:lnTo>
                  <a:pt x="119380" y="236220"/>
                </a:lnTo>
                <a:lnTo>
                  <a:pt x="0" y="284480"/>
                </a:lnTo>
                <a:lnTo>
                  <a:pt x="88900" y="350520"/>
                </a:lnTo>
                <a:lnTo>
                  <a:pt x="68580" y="375920"/>
                </a:lnTo>
                <a:lnTo>
                  <a:pt x="91440" y="449580"/>
                </a:lnTo>
                <a:lnTo>
                  <a:pt x="139700" y="513080"/>
                </a:lnTo>
                <a:lnTo>
                  <a:pt x="104140" y="538480"/>
                </a:lnTo>
                <a:lnTo>
                  <a:pt x="132080" y="556260"/>
                </a:lnTo>
                <a:lnTo>
                  <a:pt x="187960" y="553720"/>
                </a:lnTo>
                <a:lnTo>
                  <a:pt x="205740" y="581660"/>
                </a:lnTo>
                <a:lnTo>
                  <a:pt x="284480" y="581660"/>
                </a:lnTo>
                <a:lnTo>
                  <a:pt x="314960" y="558800"/>
                </a:lnTo>
                <a:lnTo>
                  <a:pt x="314960" y="607060"/>
                </a:lnTo>
                <a:lnTo>
                  <a:pt x="337820" y="612140"/>
                </a:lnTo>
                <a:cubicBezTo>
                  <a:pt x="338667" y="581660"/>
                  <a:pt x="339513" y="551180"/>
                  <a:pt x="340360" y="520700"/>
                </a:cubicBezTo>
                <a:lnTo>
                  <a:pt x="447040" y="546100"/>
                </a:lnTo>
                <a:lnTo>
                  <a:pt x="548640" y="548640"/>
                </a:lnTo>
                <a:lnTo>
                  <a:pt x="584200" y="543560"/>
                </a:lnTo>
                <a:lnTo>
                  <a:pt x="617220" y="553720"/>
                </a:lnTo>
                <a:lnTo>
                  <a:pt x="627380" y="530860"/>
                </a:lnTo>
                <a:lnTo>
                  <a:pt x="678180" y="518160"/>
                </a:lnTo>
                <a:lnTo>
                  <a:pt x="789940" y="520700"/>
                </a:lnTo>
                <a:lnTo>
                  <a:pt x="802640" y="462280"/>
                </a:lnTo>
                <a:lnTo>
                  <a:pt x="845820" y="434340"/>
                </a:lnTo>
                <a:lnTo>
                  <a:pt x="833120" y="414020"/>
                </a:lnTo>
                <a:lnTo>
                  <a:pt x="713740" y="386080"/>
                </a:lnTo>
                <a:lnTo>
                  <a:pt x="678180" y="378460"/>
                </a:lnTo>
                <a:lnTo>
                  <a:pt x="652780" y="363220"/>
                </a:lnTo>
                <a:lnTo>
                  <a:pt x="609600" y="370840"/>
                </a:lnTo>
                <a:lnTo>
                  <a:pt x="581660" y="353060"/>
                </a:lnTo>
                <a:lnTo>
                  <a:pt x="561340" y="393700"/>
                </a:lnTo>
                <a:lnTo>
                  <a:pt x="396240" y="355600"/>
                </a:lnTo>
                <a:lnTo>
                  <a:pt x="378460" y="304800"/>
                </a:lnTo>
                <a:lnTo>
                  <a:pt x="332740" y="248920"/>
                </a:lnTo>
                <a:lnTo>
                  <a:pt x="345440" y="231140"/>
                </a:lnTo>
                <a:lnTo>
                  <a:pt x="312420" y="170180"/>
                </a:lnTo>
                <a:lnTo>
                  <a:pt x="241300" y="170180"/>
                </a:lnTo>
                <a:lnTo>
                  <a:pt x="185420" y="106680"/>
                </a:lnTo>
                <a:lnTo>
                  <a:pt x="139700" y="53340"/>
                </a:lnTo>
                <a:lnTo>
                  <a:pt x="4572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048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EC12DE-918A-170E-B0F7-F4903C43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2EF75779-2F81-3F32-6ED5-1503940A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32" b="6666"/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3C6EB-434B-EF74-FE76-B54485456A6F}"/>
              </a:ext>
            </a:extLst>
          </p:cNvPr>
          <p:cNvSpPr txBox="1"/>
          <p:nvPr/>
        </p:nvSpPr>
        <p:spPr>
          <a:xfrm>
            <a:off x="4876801" y="1194903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väikeelamud, korterelamuid...30%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0852F-8F72-F5F9-8AC8-F57C0E8BF0D1}"/>
              </a:ext>
            </a:extLst>
          </p:cNvPr>
          <p:cNvSpPr txBox="1"/>
          <p:nvPr/>
        </p:nvSpPr>
        <p:spPr>
          <a:xfrm>
            <a:off x="4876801" y="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Juuru alevik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E8378-0831-F609-6684-4FE0439B276A}"/>
              </a:ext>
            </a:extLst>
          </p:cNvPr>
          <p:cNvSpPr txBox="1"/>
          <p:nvPr/>
        </p:nvSpPr>
        <p:spPr>
          <a:xfrm>
            <a:off x="4876801" y="40011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kahanev, laste ja väheste lastega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A8936-57C1-75FE-2051-D4461AD7C72F}"/>
              </a:ext>
            </a:extLst>
          </p:cNvPr>
          <p:cNvSpPr txBox="1"/>
          <p:nvPr/>
        </p:nvSpPr>
        <p:spPr>
          <a:xfrm>
            <a:off x="4876801" y="800220"/>
            <a:ext cx="4267200" cy="400110"/>
          </a:xfrm>
          <a:prstGeom prst="rect">
            <a:avLst/>
          </a:prstGeom>
          <a:solidFill>
            <a:srgbClr val="34415D"/>
          </a:solidFill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</a:rPr>
              <a:t>keskmises staatuses</a:t>
            </a:r>
          </a:p>
        </p:txBody>
      </p:sp>
      <p:sp>
        <p:nvSpPr>
          <p:cNvPr id="8" name="Vabakuju: kujund 7">
            <a:extLst>
              <a:ext uri="{FF2B5EF4-FFF2-40B4-BE49-F238E27FC236}">
                <a16:creationId xmlns:a16="http://schemas.microsoft.com/office/drawing/2014/main" id="{A7ADD8F3-A161-F7A8-4F30-415B02B03582}"/>
              </a:ext>
            </a:extLst>
          </p:cNvPr>
          <p:cNvSpPr/>
          <p:nvPr/>
        </p:nvSpPr>
        <p:spPr>
          <a:xfrm>
            <a:off x="5712460" y="2125980"/>
            <a:ext cx="845820" cy="612140"/>
          </a:xfrm>
          <a:custGeom>
            <a:avLst/>
            <a:gdLst>
              <a:gd name="connsiteX0" fmla="*/ 45720 w 845820"/>
              <a:gd name="connsiteY0" fmla="*/ 0 h 612140"/>
              <a:gd name="connsiteX1" fmla="*/ 27940 w 845820"/>
              <a:gd name="connsiteY1" fmla="*/ 86360 h 612140"/>
              <a:gd name="connsiteX2" fmla="*/ 119380 w 845820"/>
              <a:gd name="connsiteY2" fmla="*/ 236220 h 612140"/>
              <a:gd name="connsiteX3" fmla="*/ 0 w 845820"/>
              <a:gd name="connsiteY3" fmla="*/ 284480 h 612140"/>
              <a:gd name="connsiteX4" fmla="*/ 88900 w 845820"/>
              <a:gd name="connsiteY4" fmla="*/ 350520 h 612140"/>
              <a:gd name="connsiteX5" fmla="*/ 68580 w 845820"/>
              <a:gd name="connsiteY5" fmla="*/ 375920 h 612140"/>
              <a:gd name="connsiteX6" fmla="*/ 91440 w 845820"/>
              <a:gd name="connsiteY6" fmla="*/ 449580 h 612140"/>
              <a:gd name="connsiteX7" fmla="*/ 139700 w 845820"/>
              <a:gd name="connsiteY7" fmla="*/ 513080 h 612140"/>
              <a:gd name="connsiteX8" fmla="*/ 104140 w 845820"/>
              <a:gd name="connsiteY8" fmla="*/ 538480 h 612140"/>
              <a:gd name="connsiteX9" fmla="*/ 132080 w 845820"/>
              <a:gd name="connsiteY9" fmla="*/ 556260 h 612140"/>
              <a:gd name="connsiteX10" fmla="*/ 187960 w 845820"/>
              <a:gd name="connsiteY10" fmla="*/ 553720 h 612140"/>
              <a:gd name="connsiteX11" fmla="*/ 205740 w 845820"/>
              <a:gd name="connsiteY11" fmla="*/ 581660 h 612140"/>
              <a:gd name="connsiteX12" fmla="*/ 284480 w 845820"/>
              <a:gd name="connsiteY12" fmla="*/ 581660 h 612140"/>
              <a:gd name="connsiteX13" fmla="*/ 314960 w 845820"/>
              <a:gd name="connsiteY13" fmla="*/ 558800 h 612140"/>
              <a:gd name="connsiteX14" fmla="*/ 314960 w 845820"/>
              <a:gd name="connsiteY14" fmla="*/ 607060 h 612140"/>
              <a:gd name="connsiteX15" fmla="*/ 337820 w 845820"/>
              <a:gd name="connsiteY15" fmla="*/ 612140 h 612140"/>
              <a:gd name="connsiteX16" fmla="*/ 340360 w 845820"/>
              <a:gd name="connsiteY16" fmla="*/ 520700 h 612140"/>
              <a:gd name="connsiteX17" fmla="*/ 447040 w 845820"/>
              <a:gd name="connsiteY17" fmla="*/ 546100 h 612140"/>
              <a:gd name="connsiteX18" fmla="*/ 548640 w 845820"/>
              <a:gd name="connsiteY18" fmla="*/ 548640 h 612140"/>
              <a:gd name="connsiteX19" fmla="*/ 584200 w 845820"/>
              <a:gd name="connsiteY19" fmla="*/ 543560 h 612140"/>
              <a:gd name="connsiteX20" fmla="*/ 617220 w 845820"/>
              <a:gd name="connsiteY20" fmla="*/ 553720 h 612140"/>
              <a:gd name="connsiteX21" fmla="*/ 627380 w 845820"/>
              <a:gd name="connsiteY21" fmla="*/ 530860 h 612140"/>
              <a:gd name="connsiteX22" fmla="*/ 678180 w 845820"/>
              <a:gd name="connsiteY22" fmla="*/ 518160 h 612140"/>
              <a:gd name="connsiteX23" fmla="*/ 789940 w 845820"/>
              <a:gd name="connsiteY23" fmla="*/ 520700 h 612140"/>
              <a:gd name="connsiteX24" fmla="*/ 802640 w 845820"/>
              <a:gd name="connsiteY24" fmla="*/ 462280 h 612140"/>
              <a:gd name="connsiteX25" fmla="*/ 845820 w 845820"/>
              <a:gd name="connsiteY25" fmla="*/ 434340 h 612140"/>
              <a:gd name="connsiteX26" fmla="*/ 833120 w 845820"/>
              <a:gd name="connsiteY26" fmla="*/ 414020 h 612140"/>
              <a:gd name="connsiteX27" fmla="*/ 713740 w 845820"/>
              <a:gd name="connsiteY27" fmla="*/ 386080 h 612140"/>
              <a:gd name="connsiteX28" fmla="*/ 678180 w 845820"/>
              <a:gd name="connsiteY28" fmla="*/ 378460 h 612140"/>
              <a:gd name="connsiteX29" fmla="*/ 652780 w 845820"/>
              <a:gd name="connsiteY29" fmla="*/ 363220 h 612140"/>
              <a:gd name="connsiteX30" fmla="*/ 609600 w 845820"/>
              <a:gd name="connsiteY30" fmla="*/ 370840 h 612140"/>
              <a:gd name="connsiteX31" fmla="*/ 581660 w 845820"/>
              <a:gd name="connsiteY31" fmla="*/ 353060 h 612140"/>
              <a:gd name="connsiteX32" fmla="*/ 561340 w 845820"/>
              <a:gd name="connsiteY32" fmla="*/ 393700 h 612140"/>
              <a:gd name="connsiteX33" fmla="*/ 396240 w 845820"/>
              <a:gd name="connsiteY33" fmla="*/ 355600 h 612140"/>
              <a:gd name="connsiteX34" fmla="*/ 378460 w 845820"/>
              <a:gd name="connsiteY34" fmla="*/ 304800 h 612140"/>
              <a:gd name="connsiteX35" fmla="*/ 332740 w 845820"/>
              <a:gd name="connsiteY35" fmla="*/ 248920 h 612140"/>
              <a:gd name="connsiteX36" fmla="*/ 345440 w 845820"/>
              <a:gd name="connsiteY36" fmla="*/ 231140 h 612140"/>
              <a:gd name="connsiteX37" fmla="*/ 312420 w 845820"/>
              <a:gd name="connsiteY37" fmla="*/ 170180 h 612140"/>
              <a:gd name="connsiteX38" fmla="*/ 241300 w 845820"/>
              <a:gd name="connsiteY38" fmla="*/ 170180 h 612140"/>
              <a:gd name="connsiteX39" fmla="*/ 185420 w 845820"/>
              <a:gd name="connsiteY39" fmla="*/ 106680 h 612140"/>
              <a:gd name="connsiteX40" fmla="*/ 139700 w 845820"/>
              <a:gd name="connsiteY40" fmla="*/ 53340 h 612140"/>
              <a:gd name="connsiteX41" fmla="*/ 45720 w 845820"/>
              <a:gd name="connsiteY41" fmla="*/ 0 h 61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5820" h="612140">
                <a:moveTo>
                  <a:pt x="45720" y="0"/>
                </a:moveTo>
                <a:lnTo>
                  <a:pt x="27940" y="86360"/>
                </a:lnTo>
                <a:lnTo>
                  <a:pt x="119380" y="236220"/>
                </a:lnTo>
                <a:lnTo>
                  <a:pt x="0" y="284480"/>
                </a:lnTo>
                <a:lnTo>
                  <a:pt x="88900" y="350520"/>
                </a:lnTo>
                <a:lnTo>
                  <a:pt x="68580" y="375920"/>
                </a:lnTo>
                <a:lnTo>
                  <a:pt x="91440" y="449580"/>
                </a:lnTo>
                <a:lnTo>
                  <a:pt x="139700" y="513080"/>
                </a:lnTo>
                <a:lnTo>
                  <a:pt x="104140" y="538480"/>
                </a:lnTo>
                <a:lnTo>
                  <a:pt x="132080" y="556260"/>
                </a:lnTo>
                <a:lnTo>
                  <a:pt x="187960" y="553720"/>
                </a:lnTo>
                <a:lnTo>
                  <a:pt x="205740" y="581660"/>
                </a:lnTo>
                <a:lnTo>
                  <a:pt x="284480" y="581660"/>
                </a:lnTo>
                <a:lnTo>
                  <a:pt x="314960" y="558800"/>
                </a:lnTo>
                <a:lnTo>
                  <a:pt x="314960" y="607060"/>
                </a:lnTo>
                <a:lnTo>
                  <a:pt x="337820" y="612140"/>
                </a:lnTo>
                <a:cubicBezTo>
                  <a:pt x="338667" y="581660"/>
                  <a:pt x="339513" y="551180"/>
                  <a:pt x="340360" y="520700"/>
                </a:cubicBezTo>
                <a:lnTo>
                  <a:pt x="447040" y="546100"/>
                </a:lnTo>
                <a:lnTo>
                  <a:pt x="548640" y="548640"/>
                </a:lnTo>
                <a:lnTo>
                  <a:pt x="584200" y="543560"/>
                </a:lnTo>
                <a:lnTo>
                  <a:pt x="617220" y="553720"/>
                </a:lnTo>
                <a:lnTo>
                  <a:pt x="627380" y="530860"/>
                </a:lnTo>
                <a:lnTo>
                  <a:pt x="678180" y="518160"/>
                </a:lnTo>
                <a:lnTo>
                  <a:pt x="789940" y="520700"/>
                </a:lnTo>
                <a:lnTo>
                  <a:pt x="802640" y="462280"/>
                </a:lnTo>
                <a:lnTo>
                  <a:pt x="845820" y="434340"/>
                </a:lnTo>
                <a:lnTo>
                  <a:pt x="833120" y="414020"/>
                </a:lnTo>
                <a:lnTo>
                  <a:pt x="713740" y="386080"/>
                </a:lnTo>
                <a:lnTo>
                  <a:pt x="678180" y="378460"/>
                </a:lnTo>
                <a:lnTo>
                  <a:pt x="652780" y="363220"/>
                </a:lnTo>
                <a:lnTo>
                  <a:pt x="609600" y="370840"/>
                </a:lnTo>
                <a:lnTo>
                  <a:pt x="581660" y="353060"/>
                </a:lnTo>
                <a:lnTo>
                  <a:pt x="561340" y="393700"/>
                </a:lnTo>
                <a:lnTo>
                  <a:pt x="396240" y="355600"/>
                </a:lnTo>
                <a:lnTo>
                  <a:pt x="378460" y="304800"/>
                </a:lnTo>
                <a:lnTo>
                  <a:pt x="332740" y="248920"/>
                </a:lnTo>
                <a:lnTo>
                  <a:pt x="345440" y="231140"/>
                </a:lnTo>
                <a:lnTo>
                  <a:pt x="312420" y="170180"/>
                </a:lnTo>
                <a:lnTo>
                  <a:pt x="241300" y="170180"/>
                </a:lnTo>
                <a:lnTo>
                  <a:pt x="185420" y="106680"/>
                </a:lnTo>
                <a:lnTo>
                  <a:pt x="139700" y="53340"/>
                </a:lnTo>
                <a:lnTo>
                  <a:pt x="4572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99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'i kujundus">
  <a:themeElements>
    <a:clrScheme name="Rohelin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evumärgatavad osakesed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 w="12700">
          <a:solidFill>
            <a:srgbClr val="000000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itlus1" id="{1094B95A-0ADF-42EA-BD6E-DDDB9AC96E1A}" vid="{E741D99E-140A-4AE9-9F59-0FC6C5439559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Rapla vald</Template>
  <TotalTime>4249</TotalTime>
  <Words>573</Words>
  <Application>Microsoft Office PowerPoint</Application>
  <PresentationFormat>Ekraaniseanss (16:9)</PresentationFormat>
  <Paragraphs>209</Paragraphs>
  <Slides>30</Slides>
  <Notes>2</Notes>
  <HiddenSlides>0</HiddenSlides>
  <MMClips>1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Verdana</vt:lpstr>
      <vt:lpstr>Wingdings</vt:lpstr>
      <vt:lpstr>Office'i kujundus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Cerly Marko Järvela</dc:creator>
  <cp:lastModifiedBy>Cerly Marko Järvela</cp:lastModifiedBy>
  <cp:revision>272</cp:revision>
  <dcterms:created xsi:type="dcterms:W3CDTF">2024-02-25T17:39:37Z</dcterms:created>
  <dcterms:modified xsi:type="dcterms:W3CDTF">2025-10-17T10:08:38Z</dcterms:modified>
</cp:coreProperties>
</file>