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79" r:id="rId4"/>
    <p:sldId id="282" r:id="rId5"/>
    <p:sldId id="291" r:id="rId6"/>
    <p:sldId id="294" r:id="rId7"/>
    <p:sldId id="281" r:id="rId8"/>
    <p:sldId id="293" r:id="rId9"/>
    <p:sldId id="292" r:id="rId10"/>
    <p:sldId id="295" r:id="rId11"/>
    <p:sldId id="284" r:id="rId12"/>
    <p:sldId id="278" r:id="rId13"/>
    <p:sldId id="285" r:id="rId14"/>
    <p:sldId id="286" r:id="rId15"/>
    <p:sldId id="288" r:id="rId16"/>
    <p:sldId id="287" r:id="rId17"/>
    <p:sldId id="289" r:id="rId18"/>
    <p:sldId id="290" r:id="rId19"/>
    <p:sldId id="275" r:id="rId20"/>
    <p:sldId id="280" r:id="rId21"/>
    <p:sldId id="298" r:id="rId22"/>
    <p:sldId id="299" r:id="rId23"/>
    <p:sldId id="300" r:id="rId24"/>
    <p:sldId id="301" r:id="rId2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A46"/>
    <a:srgbClr val="009A3D"/>
    <a:srgbClr val="20A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29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92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050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442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1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4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12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85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13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6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6051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8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42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877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686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93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33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03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831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85846-455C-4E1F-B127-7624FD850E44}" type="datetimeFigureOut">
              <a:rPr lang="et-EE" smtClean="0"/>
              <a:t>5.06.2019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7066-92FB-42C4-A7C0-BBA377BB2E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084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0903-1376-4D95-BDE6-C5812B30C575}" type="datetimeFigureOut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5.06.2019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082E-E0F7-479A-84E2-901454AF7EE8}" type="slidenum">
              <a:rPr lang="et-E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t-E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1193" y="3072212"/>
            <a:ext cx="11099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5400" b="1" spc="300" dirty="0" smtClean="0">
                <a:solidFill>
                  <a:srgbClr val="20A800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RAPLA VALLA ÜLDPLANEERINGU </a:t>
            </a:r>
            <a:r>
              <a:rPr lang="et-EE" sz="5400" b="1" spc="2400" dirty="0" smtClean="0">
                <a:solidFill>
                  <a:srgbClr val="FFC000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MÕTTETALGUD</a:t>
            </a:r>
          </a:p>
        </p:txBody>
      </p:sp>
      <p:sp>
        <p:nvSpPr>
          <p:cNvPr id="7" name="Ristkülik 6"/>
          <p:cNvSpPr/>
          <p:nvPr/>
        </p:nvSpPr>
        <p:spPr>
          <a:xfrm>
            <a:off x="7168896" y="5288203"/>
            <a:ext cx="448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b="1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Cerly-Marko Järvela </a:t>
            </a:r>
          </a:p>
          <a:p>
            <a:pPr algn="r"/>
            <a:r>
              <a:rPr lang="et-EE" b="1" dirty="0" smtClean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vallaarhitekt</a:t>
            </a:r>
            <a:endParaRPr lang="et-EE" b="1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0" y="4826538"/>
            <a:ext cx="12192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719138"/>
            <a:r>
              <a:rPr lang="et-EE" sz="2400" b="1" dirty="0" smtClean="0">
                <a:solidFill>
                  <a:prstClr val="black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Rapla Vallavolikogu 30.05.2019</a:t>
            </a:r>
            <a:endParaRPr lang="et-EE" sz="2400" b="1" dirty="0">
              <a:solidFill>
                <a:prstClr val="black"/>
              </a:solidFill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5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KUIDAS LEIDA TINGIMUSED?</a:t>
            </a:r>
          </a:p>
        </p:txBody>
      </p:sp>
      <p:sp>
        <p:nvSpPr>
          <p:cNvPr id="4" name="Ristkülik 3"/>
          <p:cNvSpPr/>
          <p:nvPr/>
        </p:nvSpPr>
        <p:spPr>
          <a:xfrm>
            <a:off x="648212" y="1302628"/>
            <a:ext cx="2075451" cy="954107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FFFF00"/>
                </a:solidFill>
              </a:rPr>
              <a:t>NÄHTUS</a:t>
            </a:r>
          </a:p>
          <a:p>
            <a:pPr algn="ctr"/>
            <a:r>
              <a:rPr lang="et-EE" sz="2800" b="1" dirty="0" smtClean="0">
                <a:solidFill>
                  <a:srgbClr val="FFFF00"/>
                </a:solidFill>
              </a:rPr>
              <a:t>või ALA</a:t>
            </a:r>
            <a:endParaRPr lang="et-EE" sz="2800" b="1" dirty="0">
              <a:solidFill>
                <a:srgbClr val="FFFF00"/>
              </a:solidFill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975304" y="717853"/>
            <a:ext cx="8325624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t-EE" sz="3200" b="1" spc="5000" dirty="0" smtClean="0">
                <a:solidFill>
                  <a:srgbClr val="FF0000"/>
                </a:solidFill>
              </a:rPr>
              <a:t>ANALÜÜS:</a:t>
            </a:r>
            <a:endParaRPr lang="et-EE" b="1" spc="5000" dirty="0">
              <a:solidFill>
                <a:srgbClr val="FF0000"/>
              </a:solidFill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939403" y="1302628"/>
            <a:ext cx="2075451" cy="954107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FFFF00"/>
                </a:solidFill>
              </a:rPr>
              <a:t>OMADUSED</a:t>
            </a:r>
          </a:p>
          <a:p>
            <a:pPr algn="ctr"/>
            <a:endParaRPr lang="et-EE" sz="2800" b="1" dirty="0">
              <a:solidFill>
                <a:srgbClr val="FFFF00"/>
              </a:solidFill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8060565" y="1302628"/>
            <a:ext cx="2075451" cy="954107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rgbClr val="FFFF00"/>
                </a:solidFill>
              </a:rPr>
              <a:t>VÄÄRTUSED</a:t>
            </a:r>
          </a:p>
          <a:p>
            <a:pPr algn="ctr"/>
            <a:endParaRPr lang="et-EE" sz="2800" b="1" dirty="0">
              <a:solidFill>
                <a:srgbClr val="FFFF00"/>
              </a:solidFill>
            </a:endParaRPr>
          </a:p>
        </p:txBody>
      </p:sp>
      <p:cxnSp>
        <p:nvCxnSpPr>
          <p:cNvPr id="12" name="Sirgkonnektor 11"/>
          <p:cNvCxnSpPr>
            <a:stCxn id="4" idx="3"/>
            <a:endCxn id="7" idx="1"/>
          </p:cNvCxnSpPr>
          <p:nvPr/>
        </p:nvCxnSpPr>
        <p:spPr>
          <a:xfrm>
            <a:off x="2723663" y="1779682"/>
            <a:ext cx="121574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irgkonnektor 12"/>
          <p:cNvCxnSpPr>
            <a:stCxn id="7" idx="3"/>
            <a:endCxn id="8" idx="1"/>
          </p:cNvCxnSpPr>
          <p:nvPr/>
        </p:nvCxnSpPr>
        <p:spPr>
          <a:xfrm>
            <a:off x="6014854" y="1779682"/>
            <a:ext cx="2045711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8212" y="2399943"/>
            <a:ext cx="2527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9A3D"/>
                </a:solidFill>
              </a:rPr>
              <a:t>metsamajandusmaa</a:t>
            </a:r>
          </a:p>
          <a:p>
            <a:endParaRPr lang="et-EE" sz="2000" b="1" dirty="0" smtClean="0">
              <a:solidFill>
                <a:schemeClr val="accent6"/>
              </a:solidFill>
            </a:endParaRPr>
          </a:p>
          <a:p>
            <a:r>
              <a:rPr lang="et-EE" sz="2000" b="1" dirty="0" smtClean="0">
                <a:solidFill>
                  <a:schemeClr val="accent6"/>
                </a:solidFill>
              </a:rPr>
              <a:t>kaitsehaljastus</a:t>
            </a:r>
          </a:p>
          <a:p>
            <a:endParaRPr lang="et-EE" sz="2000" b="1" dirty="0" smtClean="0">
              <a:solidFill>
                <a:srgbClr val="B7DA46"/>
              </a:solidFill>
            </a:endParaRPr>
          </a:p>
          <a:p>
            <a:r>
              <a:rPr lang="et-EE" sz="2000" b="1" dirty="0" err="1" smtClean="0">
                <a:solidFill>
                  <a:srgbClr val="B7DA46"/>
                </a:solidFill>
              </a:rPr>
              <a:t>Lipstu</a:t>
            </a:r>
            <a:r>
              <a:rPr lang="et-EE" sz="2000" b="1" dirty="0" smtClean="0">
                <a:solidFill>
                  <a:srgbClr val="B7DA46"/>
                </a:solidFill>
              </a:rPr>
              <a:t> nõmm</a:t>
            </a:r>
            <a:endParaRPr lang="et-EE" sz="2000" b="1" dirty="0">
              <a:solidFill>
                <a:srgbClr val="B7DA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8804" y="2399943"/>
            <a:ext cx="4261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ökoloogiline mitmekesisus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vastupidav kooslus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värske õhk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avar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kidur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sääserohke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riiklikult kaitstav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metsamajanduslik potentsiaal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009A3D"/>
                </a:solidFill>
              </a:rPr>
              <a:t>puhkemajanduslikud võimalused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0565" y="2399943"/>
            <a:ext cx="3761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B7DA46"/>
                </a:solidFill>
              </a:rPr>
              <a:t>ökoloogiline mitmekesisus</a:t>
            </a:r>
          </a:p>
          <a:p>
            <a:r>
              <a:rPr lang="et-EE" sz="2000" b="1" dirty="0" smtClean="0">
                <a:solidFill>
                  <a:srgbClr val="B7DA46"/>
                </a:solidFill>
              </a:rPr>
              <a:t>vastupidav kooslus</a:t>
            </a:r>
          </a:p>
          <a:p>
            <a:r>
              <a:rPr lang="et-EE" sz="2000" b="1" dirty="0" smtClean="0">
                <a:solidFill>
                  <a:schemeClr val="accent6"/>
                </a:solidFill>
              </a:rPr>
              <a:t>värske õhk</a:t>
            </a:r>
          </a:p>
          <a:p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t-EE" sz="2000" b="1" dirty="0" smtClean="0">
              <a:solidFill>
                <a:srgbClr val="FFFF00"/>
              </a:solidFill>
            </a:endParaRPr>
          </a:p>
          <a:p>
            <a:endParaRPr lang="et-EE" sz="2000" b="1" dirty="0">
              <a:solidFill>
                <a:srgbClr val="FFFF00"/>
              </a:solidFill>
            </a:endParaRPr>
          </a:p>
          <a:p>
            <a:r>
              <a:rPr lang="et-EE" sz="2000" b="1" dirty="0" smtClean="0">
                <a:solidFill>
                  <a:srgbClr val="B7DA46"/>
                </a:solidFill>
              </a:rPr>
              <a:t>riiklikult kaitstav</a:t>
            </a:r>
          </a:p>
          <a:p>
            <a:r>
              <a:rPr lang="et-EE" sz="2000" b="1" dirty="0" smtClean="0">
                <a:solidFill>
                  <a:srgbClr val="009A3D"/>
                </a:solidFill>
              </a:rPr>
              <a:t>metsamajanduslik potentsiaal</a:t>
            </a:r>
          </a:p>
          <a:p>
            <a:r>
              <a:rPr lang="et-EE" sz="2000" b="1" dirty="0" smtClean="0">
                <a:solidFill>
                  <a:schemeClr val="accent6"/>
                </a:solidFill>
              </a:rPr>
              <a:t>puhkemajanduslikud võimalused</a:t>
            </a:r>
          </a:p>
        </p:txBody>
      </p:sp>
      <p:sp>
        <p:nvSpPr>
          <p:cNvPr id="28" name="Ristkülik 27"/>
          <p:cNvSpPr/>
          <p:nvPr/>
        </p:nvSpPr>
        <p:spPr>
          <a:xfrm>
            <a:off x="8060564" y="2399943"/>
            <a:ext cx="3664589" cy="29077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9" name="Ristkülik 28"/>
          <p:cNvSpPr/>
          <p:nvPr/>
        </p:nvSpPr>
        <p:spPr>
          <a:xfrm>
            <a:off x="1354238" y="5974135"/>
            <a:ext cx="10467372" cy="52322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t-EE" sz="2800" b="1" dirty="0" smtClean="0">
                <a:solidFill>
                  <a:srgbClr val="FFFF00"/>
                </a:solidFill>
              </a:rPr>
              <a:t>Mil viisil on põhjust võtta ÜP kaitse alla?</a:t>
            </a:r>
          </a:p>
        </p:txBody>
      </p:sp>
      <p:sp>
        <p:nvSpPr>
          <p:cNvPr id="30" name="Ristkülik 29"/>
          <p:cNvSpPr/>
          <p:nvPr/>
        </p:nvSpPr>
        <p:spPr>
          <a:xfrm>
            <a:off x="5722718" y="5450915"/>
            <a:ext cx="6098892" cy="52322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t-EE" sz="2800" b="1" dirty="0" smtClean="0">
                <a:solidFill>
                  <a:srgbClr val="FFFF00"/>
                </a:solidFill>
              </a:rPr>
              <a:t>Kas on tegemist avaliku huviga?</a:t>
            </a:r>
          </a:p>
        </p:txBody>
      </p:sp>
    </p:spTree>
    <p:extLst>
      <p:ext uri="{BB962C8B-B14F-4D97-AF65-F5344CB8AC3E}">
        <p14:creationId xmlns:p14="http://schemas.microsoft.com/office/powerpoint/2010/main" val="2545634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14" grpId="0" build="p"/>
      <p:bldP spid="15" grpId="0" build="p"/>
      <p:bldP spid="23" grpId="0" build="p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652" y="3211141"/>
            <a:ext cx="381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FFC000"/>
                </a:solidFill>
              </a:rPr>
              <a:t>ÜLDPLANEERING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2062" y="655697"/>
            <a:ext cx="4739951" cy="1569660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chemeClr val="bg1"/>
                </a:solidFill>
              </a:rPr>
              <a:t>igapäevane abimaterjal</a:t>
            </a:r>
          </a:p>
          <a:p>
            <a:pPr lvl="1"/>
            <a:r>
              <a:rPr lang="et-EE" sz="2400" b="1" dirty="0" smtClean="0">
                <a:solidFill>
                  <a:schemeClr val="bg1">
                    <a:lumMod val="75000"/>
                  </a:schemeClr>
                </a:solidFill>
              </a:rPr>
              <a:t>taotluste menetlemisel</a:t>
            </a:r>
          </a:p>
          <a:p>
            <a:pPr lvl="1"/>
            <a:r>
              <a:rPr lang="et-EE" sz="2400" b="1" dirty="0" smtClean="0">
                <a:solidFill>
                  <a:schemeClr val="bg1">
                    <a:lumMod val="75000"/>
                  </a:schemeClr>
                </a:solidFill>
              </a:rPr>
              <a:t>arendustegevuse kavandamisel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chemeClr val="bg1"/>
                </a:solidFill>
              </a:rPr>
              <a:t>ruumiotsuste alus </a:t>
            </a:r>
            <a:endParaRPr lang="et-EE" sz="2400" b="1" dirty="0">
              <a:solidFill>
                <a:schemeClr val="bg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6464991" y="172257"/>
            <a:ext cx="5605605" cy="299392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7303377" y="2218370"/>
            <a:ext cx="4038130" cy="646331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chemeClr val="bg1"/>
                </a:solidFill>
              </a:rPr>
              <a:t>OMAVALITSUS</a:t>
            </a:r>
            <a:endParaRPr lang="et-EE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500" y="1903420"/>
            <a:ext cx="3693145" cy="3046988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>
                <a:solidFill>
                  <a:srgbClr val="FFFF00"/>
                </a:solidFill>
              </a:rPr>
              <a:t>võimalus suunata kodukandi ruumilist </a:t>
            </a:r>
            <a:r>
              <a:rPr lang="et-EE" sz="2400" b="1" dirty="0" smtClean="0">
                <a:solidFill>
                  <a:srgbClr val="FFFF00"/>
                </a:solidFill>
              </a:rPr>
              <a:t>arengut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rgbClr val="FFFF00"/>
                </a:solidFill>
              </a:rPr>
              <a:t>koolitusprotsess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>
                <a:solidFill>
                  <a:srgbClr val="FFFF00"/>
                </a:solidFill>
              </a:rPr>
              <a:t>teatud garantii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rgbClr val="FFFF00"/>
                </a:solidFill>
              </a:rPr>
              <a:t>infobaas</a:t>
            </a:r>
            <a:endParaRPr lang="et-EE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400" b="1" dirty="0">
              <a:solidFill>
                <a:srgbClr val="FFFF00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 rot="19945998">
            <a:off x="-226727" y="673640"/>
            <a:ext cx="6692166" cy="346062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TextBox 10"/>
          <p:cNvSpPr txBox="1"/>
          <p:nvPr/>
        </p:nvSpPr>
        <p:spPr>
          <a:xfrm>
            <a:off x="2282231" y="786350"/>
            <a:ext cx="4038130" cy="923330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5400" b="1" dirty="0" smtClean="0">
                <a:solidFill>
                  <a:srgbClr val="FFFF00"/>
                </a:solidFill>
              </a:rPr>
              <a:t>ELANIK</a:t>
            </a:r>
            <a:endParaRPr lang="et-EE" sz="5400" b="1" dirty="0">
              <a:solidFill>
                <a:srgbClr val="FFFF00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3577096" y="2809233"/>
            <a:ext cx="6223820" cy="14199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extBox 12"/>
          <p:cNvSpPr txBox="1"/>
          <p:nvPr/>
        </p:nvSpPr>
        <p:spPr>
          <a:xfrm>
            <a:off x="757500" y="4864365"/>
            <a:ext cx="4739951" cy="830997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rgbClr val="FFFF00"/>
                </a:solidFill>
              </a:rPr>
              <a:t>võimalus maade läbimõeldud arendamiseks</a:t>
            </a:r>
          </a:p>
        </p:txBody>
      </p:sp>
      <p:sp>
        <p:nvSpPr>
          <p:cNvPr id="14" name="Ovaal 13"/>
          <p:cNvSpPr/>
          <p:nvPr/>
        </p:nvSpPr>
        <p:spPr>
          <a:xfrm rot="874031">
            <a:off x="140928" y="3216417"/>
            <a:ext cx="6004525" cy="3308355"/>
          </a:xfrm>
          <a:prstGeom prst="ellipse">
            <a:avLst/>
          </a:prstGeom>
          <a:noFill/>
          <a:ln w="38100">
            <a:solidFill>
              <a:srgbClr val="2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1968822" y="5755685"/>
            <a:ext cx="4038130" cy="646331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20A800"/>
                </a:solidFill>
              </a:rPr>
              <a:t>MAAOMANIK</a:t>
            </a:r>
            <a:endParaRPr lang="et-EE" sz="3600" b="1" dirty="0">
              <a:solidFill>
                <a:srgbClr val="20A8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3218" y="5042151"/>
            <a:ext cx="4739951" cy="1200329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rgbClr val="00B0F0"/>
                </a:solidFill>
              </a:rPr>
              <a:t>garantii suunatud arengust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400" b="1" dirty="0" smtClean="0">
                <a:solidFill>
                  <a:srgbClr val="00B0F0"/>
                </a:solidFill>
              </a:rPr>
              <a:t>infobaas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2400" b="1" dirty="0" smtClean="0">
              <a:solidFill>
                <a:srgbClr val="00B0F0"/>
              </a:solidFill>
            </a:endParaRPr>
          </a:p>
        </p:txBody>
      </p:sp>
      <p:sp>
        <p:nvSpPr>
          <p:cNvPr id="17" name="Ovaal 16"/>
          <p:cNvSpPr/>
          <p:nvPr/>
        </p:nvSpPr>
        <p:spPr>
          <a:xfrm>
            <a:off x="7173481" y="3822755"/>
            <a:ext cx="4897115" cy="276264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7768011" y="4285120"/>
            <a:ext cx="4038130" cy="646331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00B0F0"/>
                </a:solidFill>
              </a:rPr>
              <a:t>ARENDAJA</a:t>
            </a:r>
            <a:endParaRPr lang="et-EE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build="p"/>
      <p:bldP spid="9" grpId="0" uiExpand="1" build="p"/>
      <p:bldP spid="10" grpId="0" animBg="1"/>
      <p:bldP spid="11" grpId="0" build="p"/>
      <p:bldP spid="12" grpId="0" animBg="1"/>
      <p:bldP spid="13" grpId="0" build="p"/>
      <p:bldP spid="14" grpId="0" animBg="1"/>
      <p:bldP spid="15" grpId="0" build="p"/>
      <p:bldP spid="16" grpId="0" uiExpand="1" build="p"/>
      <p:bldP spid="17" grpId="0" animBg="1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540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1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516547"/>
          </a:xfrm>
          <a:prstGeom prst="rect">
            <a:avLst/>
          </a:prstGeom>
        </p:spPr>
      </p:pic>
      <p:sp>
        <p:nvSpPr>
          <p:cNvPr id="4" name="Vabakuju 3"/>
          <p:cNvSpPr/>
          <p:nvPr/>
        </p:nvSpPr>
        <p:spPr>
          <a:xfrm>
            <a:off x="5191760" y="1412240"/>
            <a:ext cx="5283200" cy="4622800"/>
          </a:xfrm>
          <a:custGeom>
            <a:avLst/>
            <a:gdLst>
              <a:gd name="connsiteX0" fmla="*/ 111760 w 5283200"/>
              <a:gd name="connsiteY0" fmla="*/ 904240 h 4622800"/>
              <a:gd name="connsiteX1" fmla="*/ 233680 w 5283200"/>
              <a:gd name="connsiteY1" fmla="*/ 883920 h 4622800"/>
              <a:gd name="connsiteX2" fmla="*/ 386080 w 5283200"/>
              <a:gd name="connsiteY2" fmla="*/ 995680 h 4622800"/>
              <a:gd name="connsiteX3" fmla="*/ 518160 w 5283200"/>
              <a:gd name="connsiteY3" fmla="*/ 965200 h 4622800"/>
              <a:gd name="connsiteX4" fmla="*/ 518160 w 5283200"/>
              <a:gd name="connsiteY4" fmla="*/ 914400 h 4622800"/>
              <a:gd name="connsiteX5" fmla="*/ 680720 w 5283200"/>
              <a:gd name="connsiteY5" fmla="*/ 883920 h 4622800"/>
              <a:gd name="connsiteX6" fmla="*/ 883920 w 5283200"/>
              <a:gd name="connsiteY6" fmla="*/ 1046480 h 4622800"/>
              <a:gd name="connsiteX7" fmla="*/ 1087120 w 5283200"/>
              <a:gd name="connsiteY7" fmla="*/ 1036320 h 4622800"/>
              <a:gd name="connsiteX8" fmla="*/ 1402080 w 5283200"/>
              <a:gd name="connsiteY8" fmla="*/ 772160 h 4622800"/>
              <a:gd name="connsiteX9" fmla="*/ 1625600 w 5283200"/>
              <a:gd name="connsiteY9" fmla="*/ 1117600 h 4622800"/>
              <a:gd name="connsiteX10" fmla="*/ 1747520 w 5283200"/>
              <a:gd name="connsiteY10" fmla="*/ 1026160 h 4622800"/>
              <a:gd name="connsiteX11" fmla="*/ 1747520 w 5283200"/>
              <a:gd name="connsiteY11" fmla="*/ 944880 h 4622800"/>
              <a:gd name="connsiteX12" fmla="*/ 1564640 w 5283200"/>
              <a:gd name="connsiteY12" fmla="*/ 853440 h 4622800"/>
              <a:gd name="connsiteX13" fmla="*/ 1889760 w 5283200"/>
              <a:gd name="connsiteY13" fmla="*/ 599440 h 4622800"/>
              <a:gd name="connsiteX14" fmla="*/ 1971040 w 5283200"/>
              <a:gd name="connsiteY14" fmla="*/ 213360 h 4622800"/>
              <a:gd name="connsiteX15" fmla="*/ 2103120 w 5283200"/>
              <a:gd name="connsiteY15" fmla="*/ 274320 h 4622800"/>
              <a:gd name="connsiteX16" fmla="*/ 2164080 w 5283200"/>
              <a:gd name="connsiteY16" fmla="*/ 40640 h 4622800"/>
              <a:gd name="connsiteX17" fmla="*/ 2489200 w 5283200"/>
              <a:gd name="connsiteY17" fmla="*/ 0 h 4622800"/>
              <a:gd name="connsiteX18" fmla="*/ 2621280 w 5283200"/>
              <a:gd name="connsiteY18" fmla="*/ 40640 h 4622800"/>
              <a:gd name="connsiteX19" fmla="*/ 2600960 w 5283200"/>
              <a:gd name="connsiteY19" fmla="*/ 111760 h 4622800"/>
              <a:gd name="connsiteX20" fmla="*/ 2804160 w 5283200"/>
              <a:gd name="connsiteY20" fmla="*/ 254000 h 4622800"/>
              <a:gd name="connsiteX21" fmla="*/ 2936240 w 5283200"/>
              <a:gd name="connsiteY21" fmla="*/ 243840 h 4622800"/>
              <a:gd name="connsiteX22" fmla="*/ 2976880 w 5283200"/>
              <a:gd name="connsiteY22" fmla="*/ 223520 h 4622800"/>
              <a:gd name="connsiteX23" fmla="*/ 3058160 w 5283200"/>
              <a:gd name="connsiteY23" fmla="*/ 304800 h 4622800"/>
              <a:gd name="connsiteX24" fmla="*/ 3139440 w 5283200"/>
              <a:gd name="connsiteY24" fmla="*/ 284480 h 4622800"/>
              <a:gd name="connsiteX25" fmla="*/ 3180080 w 5283200"/>
              <a:gd name="connsiteY25" fmla="*/ 345440 h 4622800"/>
              <a:gd name="connsiteX26" fmla="*/ 3322320 w 5283200"/>
              <a:gd name="connsiteY26" fmla="*/ 558800 h 4622800"/>
              <a:gd name="connsiteX27" fmla="*/ 3454400 w 5283200"/>
              <a:gd name="connsiteY27" fmla="*/ 751840 h 4622800"/>
              <a:gd name="connsiteX28" fmla="*/ 3769360 w 5283200"/>
              <a:gd name="connsiteY28" fmla="*/ 883920 h 4622800"/>
              <a:gd name="connsiteX29" fmla="*/ 3952240 w 5283200"/>
              <a:gd name="connsiteY29" fmla="*/ 863600 h 4622800"/>
              <a:gd name="connsiteX30" fmla="*/ 4023360 w 5283200"/>
              <a:gd name="connsiteY30" fmla="*/ 843280 h 4622800"/>
              <a:gd name="connsiteX31" fmla="*/ 4043680 w 5283200"/>
              <a:gd name="connsiteY31" fmla="*/ 904240 h 4622800"/>
              <a:gd name="connsiteX32" fmla="*/ 4399280 w 5283200"/>
              <a:gd name="connsiteY32" fmla="*/ 1036320 h 4622800"/>
              <a:gd name="connsiteX33" fmla="*/ 4297680 w 5283200"/>
              <a:gd name="connsiteY33" fmla="*/ 1178560 h 4622800"/>
              <a:gd name="connsiteX34" fmla="*/ 4419600 w 5283200"/>
              <a:gd name="connsiteY34" fmla="*/ 1442720 h 4622800"/>
              <a:gd name="connsiteX35" fmla="*/ 4368800 w 5283200"/>
              <a:gd name="connsiteY35" fmla="*/ 1513840 h 4622800"/>
              <a:gd name="connsiteX36" fmla="*/ 4409440 w 5283200"/>
              <a:gd name="connsiteY36" fmla="*/ 1605280 h 4622800"/>
              <a:gd name="connsiteX37" fmla="*/ 4419600 w 5283200"/>
              <a:gd name="connsiteY37" fmla="*/ 1656080 h 4622800"/>
              <a:gd name="connsiteX38" fmla="*/ 4602480 w 5283200"/>
              <a:gd name="connsiteY38" fmla="*/ 1686560 h 4622800"/>
              <a:gd name="connsiteX39" fmla="*/ 4602480 w 5283200"/>
              <a:gd name="connsiteY39" fmla="*/ 1757680 h 4622800"/>
              <a:gd name="connsiteX40" fmla="*/ 4765040 w 5283200"/>
              <a:gd name="connsiteY40" fmla="*/ 1757680 h 4622800"/>
              <a:gd name="connsiteX41" fmla="*/ 4876800 w 5283200"/>
              <a:gd name="connsiteY41" fmla="*/ 1849120 h 4622800"/>
              <a:gd name="connsiteX42" fmla="*/ 4836160 w 5283200"/>
              <a:gd name="connsiteY42" fmla="*/ 1889760 h 4622800"/>
              <a:gd name="connsiteX43" fmla="*/ 4998720 w 5283200"/>
              <a:gd name="connsiteY43" fmla="*/ 2001520 h 4622800"/>
              <a:gd name="connsiteX44" fmla="*/ 4998720 w 5283200"/>
              <a:gd name="connsiteY44" fmla="*/ 2133600 h 4622800"/>
              <a:gd name="connsiteX45" fmla="*/ 5283200 w 5283200"/>
              <a:gd name="connsiteY45" fmla="*/ 2225040 h 4622800"/>
              <a:gd name="connsiteX46" fmla="*/ 5008880 w 5283200"/>
              <a:gd name="connsiteY46" fmla="*/ 2397760 h 4622800"/>
              <a:gd name="connsiteX47" fmla="*/ 5151120 w 5283200"/>
              <a:gd name="connsiteY47" fmla="*/ 2631440 h 4622800"/>
              <a:gd name="connsiteX48" fmla="*/ 5100320 w 5283200"/>
              <a:gd name="connsiteY48" fmla="*/ 3108960 h 4622800"/>
              <a:gd name="connsiteX49" fmla="*/ 4765040 w 5283200"/>
              <a:gd name="connsiteY49" fmla="*/ 3291840 h 4622800"/>
              <a:gd name="connsiteX50" fmla="*/ 4683760 w 5283200"/>
              <a:gd name="connsiteY50" fmla="*/ 3322320 h 4622800"/>
              <a:gd name="connsiteX51" fmla="*/ 4399280 w 5283200"/>
              <a:gd name="connsiteY51" fmla="*/ 3119120 h 4622800"/>
              <a:gd name="connsiteX52" fmla="*/ 4307840 w 5283200"/>
              <a:gd name="connsiteY52" fmla="*/ 3169920 h 4622800"/>
              <a:gd name="connsiteX53" fmla="*/ 4135120 w 5283200"/>
              <a:gd name="connsiteY53" fmla="*/ 3108960 h 4622800"/>
              <a:gd name="connsiteX54" fmla="*/ 4165600 w 5283200"/>
              <a:gd name="connsiteY54" fmla="*/ 2956560 h 4622800"/>
              <a:gd name="connsiteX55" fmla="*/ 4023360 w 5283200"/>
              <a:gd name="connsiteY55" fmla="*/ 2885440 h 4622800"/>
              <a:gd name="connsiteX56" fmla="*/ 3931920 w 5283200"/>
              <a:gd name="connsiteY56" fmla="*/ 2885440 h 4622800"/>
              <a:gd name="connsiteX57" fmla="*/ 3860800 w 5283200"/>
              <a:gd name="connsiteY57" fmla="*/ 2865120 h 4622800"/>
              <a:gd name="connsiteX58" fmla="*/ 3708400 w 5283200"/>
              <a:gd name="connsiteY58" fmla="*/ 3108960 h 4622800"/>
              <a:gd name="connsiteX59" fmla="*/ 3606800 w 5283200"/>
              <a:gd name="connsiteY59" fmla="*/ 3108960 h 4622800"/>
              <a:gd name="connsiteX60" fmla="*/ 3495040 w 5283200"/>
              <a:gd name="connsiteY60" fmla="*/ 3098800 h 4622800"/>
              <a:gd name="connsiteX61" fmla="*/ 3403600 w 5283200"/>
              <a:gd name="connsiteY61" fmla="*/ 3017520 h 4622800"/>
              <a:gd name="connsiteX62" fmla="*/ 3362960 w 5283200"/>
              <a:gd name="connsiteY62" fmla="*/ 3007360 h 4622800"/>
              <a:gd name="connsiteX63" fmla="*/ 3322320 w 5283200"/>
              <a:gd name="connsiteY63" fmla="*/ 2976880 h 4622800"/>
              <a:gd name="connsiteX64" fmla="*/ 3332480 w 5283200"/>
              <a:gd name="connsiteY64" fmla="*/ 2915920 h 4622800"/>
              <a:gd name="connsiteX65" fmla="*/ 3261360 w 5283200"/>
              <a:gd name="connsiteY65" fmla="*/ 2804160 h 4622800"/>
              <a:gd name="connsiteX66" fmla="*/ 3302000 w 5283200"/>
              <a:gd name="connsiteY66" fmla="*/ 2763520 h 4622800"/>
              <a:gd name="connsiteX67" fmla="*/ 3190240 w 5283200"/>
              <a:gd name="connsiteY67" fmla="*/ 2458720 h 4622800"/>
              <a:gd name="connsiteX68" fmla="*/ 3180080 w 5283200"/>
              <a:gd name="connsiteY68" fmla="*/ 2387600 h 4622800"/>
              <a:gd name="connsiteX69" fmla="*/ 3108960 w 5283200"/>
              <a:gd name="connsiteY69" fmla="*/ 2367280 h 4622800"/>
              <a:gd name="connsiteX70" fmla="*/ 3007360 w 5283200"/>
              <a:gd name="connsiteY70" fmla="*/ 2194560 h 4622800"/>
              <a:gd name="connsiteX71" fmla="*/ 3068320 w 5283200"/>
              <a:gd name="connsiteY71" fmla="*/ 1899920 h 4622800"/>
              <a:gd name="connsiteX72" fmla="*/ 2773680 w 5283200"/>
              <a:gd name="connsiteY72" fmla="*/ 1808480 h 4622800"/>
              <a:gd name="connsiteX73" fmla="*/ 2641600 w 5283200"/>
              <a:gd name="connsiteY73" fmla="*/ 1838960 h 4622800"/>
              <a:gd name="connsiteX74" fmla="*/ 2692400 w 5283200"/>
              <a:gd name="connsiteY74" fmla="*/ 1910080 h 4622800"/>
              <a:gd name="connsiteX75" fmla="*/ 2560320 w 5283200"/>
              <a:gd name="connsiteY75" fmla="*/ 1940560 h 4622800"/>
              <a:gd name="connsiteX76" fmla="*/ 2468880 w 5283200"/>
              <a:gd name="connsiteY76" fmla="*/ 1940560 h 4622800"/>
              <a:gd name="connsiteX77" fmla="*/ 2377440 w 5283200"/>
              <a:gd name="connsiteY77" fmla="*/ 1899920 h 4622800"/>
              <a:gd name="connsiteX78" fmla="*/ 2275840 w 5283200"/>
              <a:gd name="connsiteY78" fmla="*/ 2001520 h 4622800"/>
              <a:gd name="connsiteX79" fmla="*/ 2316480 w 5283200"/>
              <a:gd name="connsiteY79" fmla="*/ 2113280 h 4622800"/>
              <a:gd name="connsiteX80" fmla="*/ 2265680 w 5283200"/>
              <a:gd name="connsiteY80" fmla="*/ 2113280 h 4622800"/>
              <a:gd name="connsiteX81" fmla="*/ 2235200 w 5283200"/>
              <a:gd name="connsiteY81" fmla="*/ 2082800 h 4622800"/>
              <a:gd name="connsiteX82" fmla="*/ 2164080 w 5283200"/>
              <a:gd name="connsiteY82" fmla="*/ 2103120 h 4622800"/>
              <a:gd name="connsiteX83" fmla="*/ 2214880 w 5283200"/>
              <a:gd name="connsiteY83" fmla="*/ 2245360 h 4622800"/>
              <a:gd name="connsiteX84" fmla="*/ 2143760 w 5283200"/>
              <a:gd name="connsiteY84" fmla="*/ 2326640 h 4622800"/>
              <a:gd name="connsiteX85" fmla="*/ 2184400 w 5283200"/>
              <a:gd name="connsiteY85" fmla="*/ 2458720 h 4622800"/>
              <a:gd name="connsiteX86" fmla="*/ 2174240 w 5283200"/>
              <a:gd name="connsiteY86" fmla="*/ 2529840 h 4622800"/>
              <a:gd name="connsiteX87" fmla="*/ 1940560 w 5283200"/>
              <a:gd name="connsiteY87" fmla="*/ 2489200 h 4622800"/>
              <a:gd name="connsiteX88" fmla="*/ 1920240 w 5283200"/>
              <a:gd name="connsiteY88" fmla="*/ 2418080 h 4622800"/>
              <a:gd name="connsiteX89" fmla="*/ 1625600 w 5283200"/>
              <a:gd name="connsiteY89" fmla="*/ 2529840 h 4622800"/>
              <a:gd name="connsiteX90" fmla="*/ 1737360 w 5283200"/>
              <a:gd name="connsiteY90" fmla="*/ 2875280 h 4622800"/>
              <a:gd name="connsiteX91" fmla="*/ 1778000 w 5283200"/>
              <a:gd name="connsiteY91" fmla="*/ 3169920 h 4622800"/>
              <a:gd name="connsiteX92" fmla="*/ 1737360 w 5283200"/>
              <a:gd name="connsiteY92" fmla="*/ 3169920 h 4622800"/>
              <a:gd name="connsiteX93" fmla="*/ 1737360 w 5283200"/>
              <a:gd name="connsiteY93" fmla="*/ 3271520 h 4622800"/>
              <a:gd name="connsiteX94" fmla="*/ 1706880 w 5283200"/>
              <a:gd name="connsiteY94" fmla="*/ 3373120 h 4622800"/>
              <a:gd name="connsiteX95" fmla="*/ 1727200 w 5283200"/>
              <a:gd name="connsiteY95" fmla="*/ 3373120 h 4622800"/>
              <a:gd name="connsiteX96" fmla="*/ 1778000 w 5283200"/>
              <a:gd name="connsiteY96" fmla="*/ 3545840 h 4622800"/>
              <a:gd name="connsiteX97" fmla="*/ 1757680 w 5283200"/>
              <a:gd name="connsiteY97" fmla="*/ 3688080 h 4622800"/>
              <a:gd name="connsiteX98" fmla="*/ 1767840 w 5283200"/>
              <a:gd name="connsiteY98" fmla="*/ 3962400 h 4622800"/>
              <a:gd name="connsiteX99" fmla="*/ 1798320 w 5283200"/>
              <a:gd name="connsiteY99" fmla="*/ 4084320 h 4622800"/>
              <a:gd name="connsiteX100" fmla="*/ 1869440 w 5283200"/>
              <a:gd name="connsiteY100" fmla="*/ 4124960 h 4622800"/>
              <a:gd name="connsiteX101" fmla="*/ 1798320 w 5283200"/>
              <a:gd name="connsiteY101" fmla="*/ 4236720 h 4622800"/>
              <a:gd name="connsiteX102" fmla="*/ 1818640 w 5283200"/>
              <a:gd name="connsiteY102" fmla="*/ 4409440 h 4622800"/>
              <a:gd name="connsiteX103" fmla="*/ 1808480 w 5283200"/>
              <a:gd name="connsiteY103" fmla="*/ 4439920 h 4622800"/>
              <a:gd name="connsiteX104" fmla="*/ 1808480 w 5283200"/>
              <a:gd name="connsiteY104" fmla="*/ 4551680 h 4622800"/>
              <a:gd name="connsiteX105" fmla="*/ 1747520 w 5283200"/>
              <a:gd name="connsiteY105" fmla="*/ 4551680 h 4622800"/>
              <a:gd name="connsiteX106" fmla="*/ 1727200 w 5283200"/>
              <a:gd name="connsiteY106" fmla="*/ 4622800 h 4622800"/>
              <a:gd name="connsiteX107" fmla="*/ 1534160 w 5283200"/>
              <a:gd name="connsiteY107" fmla="*/ 4541520 h 4622800"/>
              <a:gd name="connsiteX108" fmla="*/ 1463040 w 5283200"/>
              <a:gd name="connsiteY108" fmla="*/ 4582160 h 4622800"/>
              <a:gd name="connsiteX109" fmla="*/ 1361440 w 5283200"/>
              <a:gd name="connsiteY109" fmla="*/ 4561840 h 4622800"/>
              <a:gd name="connsiteX110" fmla="*/ 1361440 w 5283200"/>
              <a:gd name="connsiteY110" fmla="*/ 4460240 h 4622800"/>
              <a:gd name="connsiteX111" fmla="*/ 1280160 w 5283200"/>
              <a:gd name="connsiteY111" fmla="*/ 4439920 h 4622800"/>
              <a:gd name="connsiteX112" fmla="*/ 1229360 w 5283200"/>
              <a:gd name="connsiteY112" fmla="*/ 4572000 h 4622800"/>
              <a:gd name="connsiteX113" fmla="*/ 1219200 w 5283200"/>
              <a:gd name="connsiteY113" fmla="*/ 4572000 h 4622800"/>
              <a:gd name="connsiteX114" fmla="*/ 1158240 w 5283200"/>
              <a:gd name="connsiteY114" fmla="*/ 4429760 h 4622800"/>
              <a:gd name="connsiteX115" fmla="*/ 1229360 w 5283200"/>
              <a:gd name="connsiteY115" fmla="*/ 4328160 h 4622800"/>
              <a:gd name="connsiteX116" fmla="*/ 1219200 w 5283200"/>
              <a:gd name="connsiteY116" fmla="*/ 4287520 h 4622800"/>
              <a:gd name="connsiteX117" fmla="*/ 924560 w 5283200"/>
              <a:gd name="connsiteY117" fmla="*/ 4114800 h 4622800"/>
              <a:gd name="connsiteX118" fmla="*/ 436880 w 5283200"/>
              <a:gd name="connsiteY118" fmla="*/ 3972560 h 4622800"/>
              <a:gd name="connsiteX119" fmla="*/ 457200 w 5283200"/>
              <a:gd name="connsiteY119" fmla="*/ 3738880 h 4622800"/>
              <a:gd name="connsiteX120" fmla="*/ 426720 w 5283200"/>
              <a:gd name="connsiteY120" fmla="*/ 3677920 h 4622800"/>
              <a:gd name="connsiteX121" fmla="*/ 325120 w 5283200"/>
              <a:gd name="connsiteY121" fmla="*/ 3525520 h 4622800"/>
              <a:gd name="connsiteX122" fmla="*/ 345440 w 5283200"/>
              <a:gd name="connsiteY122" fmla="*/ 3332480 h 4622800"/>
              <a:gd name="connsiteX123" fmla="*/ 274320 w 5283200"/>
              <a:gd name="connsiteY123" fmla="*/ 3108960 h 4622800"/>
              <a:gd name="connsiteX124" fmla="*/ 284480 w 5283200"/>
              <a:gd name="connsiteY124" fmla="*/ 2834640 h 4622800"/>
              <a:gd name="connsiteX125" fmla="*/ 254000 w 5283200"/>
              <a:gd name="connsiteY125" fmla="*/ 2651760 h 4622800"/>
              <a:gd name="connsiteX126" fmla="*/ 40640 w 5283200"/>
              <a:gd name="connsiteY126" fmla="*/ 2631440 h 4622800"/>
              <a:gd name="connsiteX127" fmla="*/ 142240 w 5283200"/>
              <a:gd name="connsiteY127" fmla="*/ 2489200 h 4622800"/>
              <a:gd name="connsiteX128" fmla="*/ 20320 w 5283200"/>
              <a:gd name="connsiteY128" fmla="*/ 2336800 h 4622800"/>
              <a:gd name="connsiteX129" fmla="*/ 20320 w 5283200"/>
              <a:gd name="connsiteY129" fmla="*/ 2336800 h 4622800"/>
              <a:gd name="connsiteX130" fmla="*/ 142240 w 5283200"/>
              <a:gd name="connsiteY130" fmla="*/ 2346960 h 4622800"/>
              <a:gd name="connsiteX131" fmla="*/ 71120 w 5283200"/>
              <a:gd name="connsiteY131" fmla="*/ 2184400 h 4622800"/>
              <a:gd name="connsiteX132" fmla="*/ 345440 w 5283200"/>
              <a:gd name="connsiteY132" fmla="*/ 2235200 h 4622800"/>
              <a:gd name="connsiteX133" fmla="*/ 274320 w 5283200"/>
              <a:gd name="connsiteY133" fmla="*/ 2082800 h 4622800"/>
              <a:gd name="connsiteX134" fmla="*/ 325120 w 5283200"/>
              <a:gd name="connsiteY134" fmla="*/ 1981200 h 4622800"/>
              <a:gd name="connsiteX135" fmla="*/ 447040 w 5283200"/>
              <a:gd name="connsiteY135" fmla="*/ 1950720 h 4622800"/>
              <a:gd name="connsiteX136" fmla="*/ 426720 w 5283200"/>
              <a:gd name="connsiteY136" fmla="*/ 1869440 h 4622800"/>
              <a:gd name="connsiteX137" fmla="*/ 294640 w 5283200"/>
              <a:gd name="connsiteY137" fmla="*/ 1859280 h 4622800"/>
              <a:gd name="connsiteX138" fmla="*/ 254000 w 5283200"/>
              <a:gd name="connsiteY138" fmla="*/ 1727200 h 4622800"/>
              <a:gd name="connsiteX139" fmla="*/ 274320 w 5283200"/>
              <a:gd name="connsiteY139" fmla="*/ 1595120 h 4622800"/>
              <a:gd name="connsiteX140" fmla="*/ 203200 w 5283200"/>
              <a:gd name="connsiteY140" fmla="*/ 1564640 h 4622800"/>
              <a:gd name="connsiteX141" fmla="*/ 162560 w 5283200"/>
              <a:gd name="connsiteY141" fmla="*/ 1483360 h 4622800"/>
              <a:gd name="connsiteX142" fmla="*/ 71120 w 5283200"/>
              <a:gd name="connsiteY142" fmla="*/ 1381760 h 4622800"/>
              <a:gd name="connsiteX143" fmla="*/ 0 w 5283200"/>
              <a:gd name="connsiteY143" fmla="*/ 1361440 h 4622800"/>
              <a:gd name="connsiteX144" fmla="*/ 111760 w 5283200"/>
              <a:gd name="connsiteY144" fmla="*/ 90424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283200" h="4622800">
                <a:moveTo>
                  <a:pt x="111760" y="904240"/>
                </a:moveTo>
                <a:lnTo>
                  <a:pt x="233680" y="883920"/>
                </a:lnTo>
                <a:lnTo>
                  <a:pt x="386080" y="995680"/>
                </a:lnTo>
                <a:lnTo>
                  <a:pt x="518160" y="965200"/>
                </a:lnTo>
                <a:lnTo>
                  <a:pt x="518160" y="914400"/>
                </a:lnTo>
                <a:lnTo>
                  <a:pt x="680720" y="883920"/>
                </a:lnTo>
                <a:lnTo>
                  <a:pt x="883920" y="1046480"/>
                </a:lnTo>
                <a:lnTo>
                  <a:pt x="1087120" y="1036320"/>
                </a:lnTo>
                <a:lnTo>
                  <a:pt x="1402080" y="772160"/>
                </a:lnTo>
                <a:lnTo>
                  <a:pt x="1625600" y="1117600"/>
                </a:lnTo>
                <a:lnTo>
                  <a:pt x="1747520" y="1026160"/>
                </a:lnTo>
                <a:lnTo>
                  <a:pt x="1747520" y="944880"/>
                </a:lnTo>
                <a:lnTo>
                  <a:pt x="1564640" y="853440"/>
                </a:lnTo>
                <a:lnTo>
                  <a:pt x="1889760" y="599440"/>
                </a:lnTo>
                <a:lnTo>
                  <a:pt x="1971040" y="213360"/>
                </a:lnTo>
                <a:lnTo>
                  <a:pt x="2103120" y="274320"/>
                </a:lnTo>
                <a:lnTo>
                  <a:pt x="2164080" y="40640"/>
                </a:lnTo>
                <a:lnTo>
                  <a:pt x="2489200" y="0"/>
                </a:lnTo>
                <a:lnTo>
                  <a:pt x="2621280" y="40640"/>
                </a:lnTo>
                <a:lnTo>
                  <a:pt x="2600960" y="111760"/>
                </a:lnTo>
                <a:lnTo>
                  <a:pt x="2804160" y="254000"/>
                </a:lnTo>
                <a:lnTo>
                  <a:pt x="2936240" y="243840"/>
                </a:lnTo>
                <a:lnTo>
                  <a:pt x="2976880" y="223520"/>
                </a:lnTo>
                <a:lnTo>
                  <a:pt x="3058160" y="304800"/>
                </a:lnTo>
                <a:lnTo>
                  <a:pt x="3139440" y="284480"/>
                </a:lnTo>
                <a:lnTo>
                  <a:pt x="3180080" y="345440"/>
                </a:lnTo>
                <a:lnTo>
                  <a:pt x="3322320" y="558800"/>
                </a:lnTo>
                <a:lnTo>
                  <a:pt x="3454400" y="751840"/>
                </a:lnTo>
                <a:lnTo>
                  <a:pt x="3769360" y="883920"/>
                </a:lnTo>
                <a:lnTo>
                  <a:pt x="3952240" y="863600"/>
                </a:lnTo>
                <a:lnTo>
                  <a:pt x="4023360" y="843280"/>
                </a:lnTo>
                <a:lnTo>
                  <a:pt x="4043680" y="904240"/>
                </a:lnTo>
                <a:lnTo>
                  <a:pt x="4399280" y="1036320"/>
                </a:lnTo>
                <a:lnTo>
                  <a:pt x="4297680" y="1178560"/>
                </a:lnTo>
                <a:lnTo>
                  <a:pt x="4419600" y="1442720"/>
                </a:lnTo>
                <a:lnTo>
                  <a:pt x="4368800" y="1513840"/>
                </a:lnTo>
                <a:lnTo>
                  <a:pt x="4409440" y="1605280"/>
                </a:lnTo>
                <a:lnTo>
                  <a:pt x="4419600" y="1656080"/>
                </a:lnTo>
                <a:lnTo>
                  <a:pt x="4602480" y="1686560"/>
                </a:lnTo>
                <a:lnTo>
                  <a:pt x="4602480" y="1757680"/>
                </a:lnTo>
                <a:lnTo>
                  <a:pt x="4765040" y="1757680"/>
                </a:lnTo>
                <a:lnTo>
                  <a:pt x="4876800" y="1849120"/>
                </a:lnTo>
                <a:lnTo>
                  <a:pt x="4836160" y="1889760"/>
                </a:lnTo>
                <a:lnTo>
                  <a:pt x="4998720" y="2001520"/>
                </a:lnTo>
                <a:lnTo>
                  <a:pt x="4998720" y="2133600"/>
                </a:lnTo>
                <a:lnTo>
                  <a:pt x="5283200" y="2225040"/>
                </a:lnTo>
                <a:lnTo>
                  <a:pt x="5008880" y="2397760"/>
                </a:lnTo>
                <a:lnTo>
                  <a:pt x="5151120" y="2631440"/>
                </a:lnTo>
                <a:lnTo>
                  <a:pt x="5100320" y="3108960"/>
                </a:lnTo>
                <a:lnTo>
                  <a:pt x="4765040" y="3291840"/>
                </a:lnTo>
                <a:lnTo>
                  <a:pt x="4683760" y="3322320"/>
                </a:lnTo>
                <a:lnTo>
                  <a:pt x="4399280" y="3119120"/>
                </a:lnTo>
                <a:lnTo>
                  <a:pt x="4307840" y="3169920"/>
                </a:lnTo>
                <a:lnTo>
                  <a:pt x="4135120" y="3108960"/>
                </a:lnTo>
                <a:lnTo>
                  <a:pt x="4165600" y="2956560"/>
                </a:lnTo>
                <a:lnTo>
                  <a:pt x="4023360" y="2885440"/>
                </a:lnTo>
                <a:lnTo>
                  <a:pt x="3931920" y="2885440"/>
                </a:lnTo>
                <a:lnTo>
                  <a:pt x="3860800" y="2865120"/>
                </a:lnTo>
                <a:lnTo>
                  <a:pt x="3708400" y="3108960"/>
                </a:lnTo>
                <a:lnTo>
                  <a:pt x="3606800" y="3108960"/>
                </a:lnTo>
                <a:lnTo>
                  <a:pt x="3495040" y="3098800"/>
                </a:lnTo>
                <a:lnTo>
                  <a:pt x="3403600" y="3017520"/>
                </a:lnTo>
                <a:lnTo>
                  <a:pt x="3362960" y="3007360"/>
                </a:lnTo>
                <a:lnTo>
                  <a:pt x="3322320" y="2976880"/>
                </a:lnTo>
                <a:lnTo>
                  <a:pt x="3332480" y="2915920"/>
                </a:lnTo>
                <a:lnTo>
                  <a:pt x="3261360" y="2804160"/>
                </a:lnTo>
                <a:lnTo>
                  <a:pt x="3302000" y="2763520"/>
                </a:lnTo>
                <a:lnTo>
                  <a:pt x="3190240" y="2458720"/>
                </a:lnTo>
                <a:lnTo>
                  <a:pt x="3180080" y="2387600"/>
                </a:lnTo>
                <a:lnTo>
                  <a:pt x="3108960" y="2367280"/>
                </a:lnTo>
                <a:lnTo>
                  <a:pt x="3007360" y="2194560"/>
                </a:lnTo>
                <a:lnTo>
                  <a:pt x="3068320" y="1899920"/>
                </a:lnTo>
                <a:lnTo>
                  <a:pt x="2773680" y="1808480"/>
                </a:lnTo>
                <a:lnTo>
                  <a:pt x="2641600" y="1838960"/>
                </a:lnTo>
                <a:lnTo>
                  <a:pt x="2692400" y="1910080"/>
                </a:lnTo>
                <a:lnTo>
                  <a:pt x="2560320" y="1940560"/>
                </a:lnTo>
                <a:lnTo>
                  <a:pt x="2468880" y="1940560"/>
                </a:lnTo>
                <a:lnTo>
                  <a:pt x="2377440" y="1899920"/>
                </a:lnTo>
                <a:lnTo>
                  <a:pt x="2275840" y="2001520"/>
                </a:lnTo>
                <a:lnTo>
                  <a:pt x="2316480" y="2113280"/>
                </a:lnTo>
                <a:lnTo>
                  <a:pt x="2265680" y="2113280"/>
                </a:lnTo>
                <a:lnTo>
                  <a:pt x="2235200" y="2082800"/>
                </a:lnTo>
                <a:lnTo>
                  <a:pt x="2164080" y="2103120"/>
                </a:lnTo>
                <a:lnTo>
                  <a:pt x="2214880" y="2245360"/>
                </a:lnTo>
                <a:lnTo>
                  <a:pt x="2143760" y="2326640"/>
                </a:lnTo>
                <a:lnTo>
                  <a:pt x="2184400" y="2458720"/>
                </a:lnTo>
                <a:lnTo>
                  <a:pt x="2174240" y="2529840"/>
                </a:lnTo>
                <a:lnTo>
                  <a:pt x="1940560" y="2489200"/>
                </a:lnTo>
                <a:lnTo>
                  <a:pt x="1920240" y="2418080"/>
                </a:lnTo>
                <a:lnTo>
                  <a:pt x="1625600" y="2529840"/>
                </a:lnTo>
                <a:lnTo>
                  <a:pt x="1737360" y="2875280"/>
                </a:lnTo>
                <a:lnTo>
                  <a:pt x="1778000" y="3169920"/>
                </a:lnTo>
                <a:lnTo>
                  <a:pt x="1737360" y="3169920"/>
                </a:lnTo>
                <a:lnTo>
                  <a:pt x="1737360" y="3271520"/>
                </a:lnTo>
                <a:lnTo>
                  <a:pt x="1706880" y="3373120"/>
                </a:lnTo>
                <a:lnTo>
                  <a:pt x="1727200" y="3373120"/>
                </a:lnTo>
                <a:lnTo>
                  <a:pt x="1778000" y="3545840"/>
                </a:lnTo>
                <a:lnTo>
                  <a:pt x="1757680" y="3688080"/>
                </a:lnTo>
                <a:lnTo>
                  <a:pt x="1767840" y="3962400"/>
                </a:lnTo>
                <a:lnTo>
                  <a:pt x="1798320" y="4084320"/>
                </a:lnTo>
                <a:lnTo>
                  <a:pt x="1869440" y="4124960"/>
                </a:lnTo>
                <a:lnTo>
                  <a:pt x="1798320" y="4236720"/>
                </a:lnTo>
                <a:lnTo>
                  <a:pt x="1818640" y="4409440"/>
                </a:lnTo>
                <a:lnTo>
                  <a:pt x="1808480" y="4439920"/>
                </a:lnTo>
                <a:lnTo>
                  <a:pt x="1808480" y="4551680"/>
                </a:lnTo>
                <a:lnTo>
                  <a:pt x="1747520" y="4551680"/>
                </a:lnTo>
                <a:lnTo>
                  <a:pt x="1727200" y="4622800"/>
                </a:lnTo>
                <a:lnTo>
                  <a:pt x="1534160" y="4541520"/>
                </a:lnTo>
                <a:lnTo>
                  <a:pt x="1463040" y="4582160"/>
                </a:lnTo>
                <a:lnTo>
                  <a:pt x="1361440" y="4561840"/>
                </a:lnTo>
                <a:lnTo>
                  <a:pt x="1361440" y="4460240"/>
                </a:lnTo>
                <a:lnTo>
                  <a:pt x="1280160" y="4439920"/>
                </a:lnTo>
                <a:lnTo>
                  <a:pt x="1229360" y="4572000"/>
                </a:lnTo>
                <a:lnTo>
                  <a:pt x="1219200" y="4572000"/>
                </a:lnTo>
                <a:lnTo>
                  <a:pt x="1158240" y="4429760"/>
                </a:lnTo>
                <a:lnTo>
                  <a:pt x="1229360" y="4328160"/>
                </a:lnTo>
                <a:lnTo>
                  <a:pt x="1219200" y="4287520"/>
                </a:lnTo>
                <a:lnTo>
                  <a:pt x="924560" y="4114800"/>
                </a:lnTo>
                <a:lnTo>
                  <a:pt x="436880" y="3972560"/>
                </a:lnTo>
                <a:lnTo>
                  <a:pt x="457200" y="3738880"/>
                </a:lnTo>
                <a:lnTo>
                  <a:pt x="426720" y="3677920"/>
                </a:lnTo>
                <a:lnTo>
                  <a:pt x="325120" y="3525520"/>
                </a:lnTo>
                <a:lnTo>
                  <a:pt x="345440" y="3332480"/>
                </a:lnTo>
                <a:lnTo>
                  <a:pt x="274320" y="3108960"/>
                </a:lnTo>
                <a:lnTo>
                  <a:pt x="284480" y="2834640"/>
                </a:lnTo>
                <a:lnTo>
                  <a:pt x="254000" y="2651760"/>
                </a:lnTo>
                <a:lnTo>
                  <a:pt x="40640" y="2631440"/>
                </a:lnTo>
                <a:lnTo>
                  <a:pt x="142240" y="2489200"/>
                </a:lnTo>
                <a:lnTo>
                  <a:pt x="20320" y="2336800"/>
                </a:lnTo>
                <a:lnTo>
                  <a:pt x="20320" y="2336800"/>
                </a:lnTo>
                <a:lnTo>
                  <a:pt x="142240" y="2346960"/>
                </a:lnTo>
                <a:lnTo>
                  <a:pt x="71120" y="2184400"/>
                </a:lnTo>
                <a:lnTo>
                  <a:pt x="345440" y="2235200"/>
                </a:lnTo>
                <a:lnTo>
                  <a:pt x="274320" y="2082800"/>
                </a:lnTo>
                <a:lnTo>
                  <a:pt x="325120" y="1981200"/>
                </a:lnTo>
                <a:lnTo>
                  <a:pt x="447040" y="1950720"/>
                </a:lnTo>
                <a:lnTo>
                  <a:pt x="426720" y="1869440"/>
                </a:lnTo>
                <a:lnTo>
                  <a:pt x="294640" y="1859280"/>
                </a:lnTo>
                <a:lnTo>
                  <a:pt x="254000" y="1727200"/>
                </a:lnTo>
                <a:lnTo>
                  <a:pt x="274320" y="1595120"/>
                </a:lnTo>
                <a:lnTo>
                  <a:pt x="203200" y="1564640"/>
                </a:lnTo>
                <a:lnTo>
                  <a:pt x="162560" y="1483360"/>
                </a:lnTo>
                <a:lnTo>
                  <a:pt x="71120" y="1381760"/>
                </a:lnTo>
                <a:lnTo>
                  <a:pt x="0" y="1361440"/>
                </a:lnTo>
                <a:lnTo>
                  <a:pt x="111760" y="904240"/>
                </a:lnTo>
                <a:close/>
              </a:path>
            </a:pathLst>
          </a:custGeom>
          <a:solidFill>
            <a:srgbClr val="FFC000">
              <a:alpha val="22000"/>
            </a:srgb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274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530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6056" y="-13150"/>
            <a:ext cx="768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chemeClr val="bg1"/>
                </a:solidFill>
              </a:rPr>
              <a:t>ELANIKE ARVU MUUTUS 2000...2017</a:t>
            </a:r>
          </a:p>
        </p:txBody>
      </p:sp>
      <p:sp>
        <p:nvSpPr>
          <p:cNvPr id="6" name="Vabakuju 5"/>
          <p:cNvSpPr/>
          <p:nvPr/>
        </p:nvSpPr>
        <p:spPr>
          <a:xfrm>
            <a:off x="5191760" y="1412240"/>
            <a:ext cx="5283200" cy="4622800"/>
          </a:xfrm>
          <a:custGeom>
            <a:avLst/>
            <a:gdLst>
              <a:gd name="connsiteX0" fmla="*/ 111760 w 5283200"/>
              <a:gd name="connsiteY0" fmla="*/ 904240 h 4622800"/>
              <a:gd name="connsiteX1" fmla="*/ 233680 w 5283200"/>
              <a:gd name="connsiteY1" fmla="*/ 883920 h 4622800"/>
              <a:gd name="connsiteX2" fmla="*/ 386080 w 5283200"/>
              <a:gd name="connsiteY2" fmla="*/ 995680 h 4622800"/>
              <a:gd name="connsiteX3" fmla="*/ 518160 w 5283200"/>
              <a:gd name="connsiteY3" fmla="*/ 965200 h 4622800"/>
              <a:gd name="connsiteX4" fmla="*/ 518160 w 5283200"/>
              <a:gd name="connsiteY4" fmla="*/ 914400 h 4622800"/>
              <a:gd name="connsiteX5" fmla="*/ 680720 w 5283200"/>
              <a:gd name="connsiteY5" fmla="*/ 883920 h 4622800"/>
              <a:gd name="connsiteX6" fmla="*/ 883920 w 5283200"/>
              <a:gd name="connsiteY6" fmla="*/ 1046480 h 4622800"/>
              <a:gd name="connsiteX7" fmla="*/ 1087120 w 5283200"/>
              <a:gd name="connsiteY7" fmla="*/ 1036320 h 4622800"/>
              <a:gd name="connsiteX8" fmla="*/ 1402080 w 5283200"/>
              <a:gd name="connsiteY8" fmla="*/ 772160 h 4622800"/>
              <a:gd name="connsiteX9" fmla="*/ 1625600 w 5283200"/>
              <a:gd name="connsiteY9" fmla="*/ 1117600 h 4622800"/>
              <a:gd name="connsiteX10" fmla="*/ 1747520 w 5283200"/>
              <a:gd name="connsiteY10" fmla="*/ 1026160 h 4622800"/>
              <a:gd name="connsiteX11" fmla="*/ 1747520 w 5283200"/>
              <a:gd name="connsiteY11" fmla="*/ 944880 h 4622800"/>
              <a:gd name="connsiteX12" fmla="*/ 1564640 w 5283200"/>
              <a:gd name="connsiteY12" fmla="*/ 853440 h 4622800"/>
              <a:gd name="connsiteX13" fmla="*/ 1889760 w 5283200"/>
              <a:gd name="connsiteY13" fmla="*/ 599440 h 4622800"/>
              <a:gd name="connsiteX14" fmla="*/ 1971040 w 5283200"/>
              <a:gd name="connsiteY14" fmla="*/ 213360 h 4622800"/>
              <a:gd name="connsiteX15" fmla="*/ 2103120 w 5283200"/>
              <a:gd name="connsiteY15" fmla="*/ 274320 h 4622800"/>
              <a:gd name="connsiteX16" fmla="*/ 2164080 w 5283200"/>
              <a:gd name="connsiteY16" fmla="*/ 40640 h 4622800"/>
              <a:gd name="connsiteX17" fmla="*/ 2489200 w 5283200"/>
              <a:gd name="connsiteY17" fmla="*/ 0 h 4622800"/>
              <a:gd name="connsiteX18" fmla="*/ 2621280 w 5283200"/>
              <a:gd name="connsiteY18" fmla="*/ 40640 h 4622800"/>
              <a:gd name="connsiteX19" fmla="*/ 2600960 w 5283200"/>
              <a:gd name="connsiteY19" fmla="*/ 111760 h 4622800"/>
              <a:gd name="connsiteX20" fmla="*/ 2804160 w 5283200"/>
              <a:gd name="connsiteY20" fmla="*/ 254000 h 4622800"/>
              <a:gd name="connsiteX21" fmla="*/ 2936240 w 5283200"/>
              <a:gd name="connsiteY21" fmla="*/ 243840 h 4622800"/>
              <a:gd name="connsiteX22" fmla="*/ 2976880 w 5283200"/>
              <a:gd name="connsiteY22" fmla="*/ 223520 h 4622800"/>
              <a:gd name="connsiteX23" fmla="*/ 3058160 w 5283200"/>
              <a:gd name="connsiteY23" fmla="*/ 304800 h 4622800"/>
              <a:gd name="connsiteX24" fmla="*/ 3139440 w 5283200"/>
              <a:gd name="connsiteY24" fmla="*/ 284480 h 4622800"/>
              <a:gd name="connsiteX25" fmla="*/ 3180080 w 5283200"/>
              <a:gd name="connsiteY25" fmla="*/ 345440 h 4622800"/>
              <a:gd name="connsiteX26" fmla="*/ 3322320 w 5283200"/>
              <a:gd name="connsiteY26" fmla="*/ 558800 h 4622800"/>
              <a:gd name="connsiteX27" fmla="*/ 3454400 w 5283200"/>
              <a:gd name="connsiteY27" fmla="*/ 751840 h 4622800"/>
              <a:gd name="connsiteX28" fmla="*/ 3769360 w 5283200"/>
              <a:gd name="connsiteY28" fmla="*/ 883920 h 4622800"/>
              <a:gd name="connsiteX29" fmla="*/ 3952240 w 5283200"/>
              <a:gd name="connsiteY29" fmla="*/ 863600 h 4622800"/>
              <a:gd name="connsiteX30" fmla="*/ 4023360 w 5283200"/>
              <a:gd name="connsiteY30" fmla="*/ 843280 h 4622800"/>
              <a:gd name="connsiteX31" fmla="*/ 4043680 w 5283200"/>
              <a:gd name="connsiteY31" fmla="*/ 904240 h 4622800"/>
              <a:gd name="connsiteX32" fmla="*/ 4399280 w 5283200"/>
              <a:gd name="connsiteY32" fmla="*/ 1036320 h 4622800"/>
              <a:gd name="connsiteX33" fmla="*/ 4297680 w 5283200"/>
              <a:gd name="connsiteY33" fmla="*/ 1178560 h 4622800"/>
              <a:gd name="connsiteX34" fmla="*/ 4419600 w 5283200"/>
              <a:gd name="connsiteY34" fmla="*/ 1442720 h 4622800"/>
              <a:gd name="connsiteX35" fmla="*/ 4368800 w 5283200"/>
              <a:gd name="connsiteY35" fmla="*/ 1513840 h 4622800"/>
              <a:gd name="connsiteX36" fmla="*/ 4409440 w 5283200"/>
              <a:gd name="connsiteY36" fmla="*/ 1605280 h 4622800"/>
              <a:gd name="connsiteX37" fmla="*/ 4419600 w 5283200"/>
              <a:gd name="connsiteY37" fmla="*/ 1656080 h 4622800"/>
              <a:gd name="connsiteX38" fmla="*/ 4602480 w 5283200"/>
              <a:gd name="connsiteY38" fmla="*/ 1686560 h 4622800"/>
              <a:gd name="connsiteX39" fmla="*/ 4602480 w 5283200"/>
              <a:gd name="connsiteY39" fmla="*/ 1757680 h 4622800"/>
              <a:gd name="connsiteX40" fmla="*/ 4765040 w 5283200"/>
              <a:gd name="connsiteY40" fmla="*/ 1757680 h 4622800"/>
              <a:gd name="connsiteX41" fmla="*/ 4876800 w 5283200"/>
              <a:gd name="connsiteY41" fmla="*/ 1849120 h 4622800"/>
              <a:gd name="connsiteX42" fmla="*/ 4836160 w 5283200"/>
              <a:gd name="connsiteY42" fmla="*/ 1889760 h 4622800"/>
              <a:gd name="connsiteX43" fmla="*/ 4998720 w 5283200"/>
              <a:gd name="connsiteY43" fmla="*/ 2001520 h 4622800"/>
              <a:gd name="connsiteX44" fmla="*/ 4998720 w 5283200"/>
              <a:gd name="connsiteY44" fmla="*/ 2133600 h 4622800"/>
              <a:gd name="connsiteX45" fmla="*/ 5283200 w 5283200"/>
              <a:gd name="connsiteY45" fmla="*/ 2225040 h 4622800"/>
              <a:gd name="connsiteX46" fmla="*/ 5008880 w 5283200"/>
              <a:gd name="connsiteY46" fmla="*/ 2397760 h 4622800"/>
              <a:gd name="connsiteX47" fmla="*/ 5151120 w 5283200"/>
              <a:gd name="connsiteY47" fmla="*/ 2631440 h 4622800"/>
              <a:gd name="connsiteX48" fmla="*/ 5100320 w 5283200"/>
              <a:gd name="connsiteY48" fmla="*/ 3108960 h 4622800"/>
              <a:gd name="connsiteX49" fmla="*/ 4765040 w 5283200"/>
              <a:gd name="connsiteY49" fmla="*/ 3291840 h 4622800"/>
              <a:gd name="connsiteX50" fmla="*/ 4683760 w 5283200"/>
              <a:gd name="connsiteY50" fmla="*/ 3322320 h 4622800"/>
              <a:gd name="connsiteX51" fmla="*/ 4399280 w 5283200"/>
              <a:gd name="connsiteY51" fmla="*/ 3119120 h 4622800"/>
              <a:gd name="connsiteX52" fmla="*/ 4307840 w 5283200"/>
              <a:gd name="connsiteY52" fmla="*/ 3169920 h 4622800"/>
              <a:gd name="connsiteX53" fmla="*/ 4135120 w 5283200"/>
              <a:gd name="connsiteY53" fmla="*/ 3108960 h 4622800"/>
              <a:gd name="connsiteX54" fmla="*/ 4165600 w 5283200"/>
              <a:gd name="connsiteY54" fmla="*/ 2956560 h 4622800"/>
              <a:gd name="connsiteX55" fmla="*/ 4023360 w 5283200"/>
              <a:gd name="connsiteY55" fmla="*/ 2885440 h 4622800"/>
              <a:gd name="connsiteX56" fmla="*/ 3931920 w 5283200"/>
              <a:gd name="connsiteY56" fmla="*/ 2885440 h 4622800"/>
              <a:gd name="connsiteX57" fmla="*/ 3860800 w 5283200"/>
              <a:gd name="connsiteY57" fmla="*/ 2865120 h 4622800"/>
              <a:gd name="connsiteX58" fmla="*/ 3708400 w 5283200"/>
              <a:gd name="connsiteY58" fmla="*/ 3108960 h 4622800"/>
              <a:gd name="connsiteX59" fmla="*/ 3606800 w 5283200"/>
              <a:gd name="connsiteY59" fmla="*/ 3108960 h 4622800"/>
              <a:gd name="connsiteX60" fmla="*/ 3495040 w 5283200"/>
              <a:gd name="connsiteY60" fmla="*/ 3098800 h 4622800"/>
              <a:gd name="connsiteX61" fmla="*/ 3403600 w 5283200"/>
              <a:gd name="connsiteY61" fmla="*/ 3017520 h 4622800"/>
              <a:gd name="connsiteX62" fmla="*/ 3362960 w 5283200"/>
              <a:gd name="connsiteY62" fmla="*/ 3007360 h 4622800"/>
              <a:gd name="connsiteX63" fmla="*/ 3322320 w 5283200"/>
              <a:gd name="connsiteY63" fmla="*/ 2976880 h 4622800"/>
              <a:gd name="connsiteX64" fmla="*/ 3332480 w 5283200"/>
              <a:gd name="connsiteY64" fmla="*/ 2915920 h 4622800"/>
              <a:gd name="connsiteX65" fmla="*/ 3261360 w 5283200"/>
              <a:gd name="connsiteY65" fmla="*/ 2804160 h 4622800"/>
              <a:gd name="connsiteX66" fmla="*/ 3302000 w 5283200"/>
              <a:gd name="connsiteY66" fmla="*/ 2763520 h 4622800"/>
              <a:gd name="connsiteX67" fmla="*/ 3190240 w 5283200"/>
              <a:gd name="connsiteY67" fmla="*/ 2458720 h 4622800"/>
              <a:gd name="connsiteX68" fmla="*/ 3180080 w 5283200"/>
              <a:gd name="connsiteY68" fmla="*/ 2387600 h 4622800"/>
              <a:gd name="connsiteX69" fmla="*/ 3108960 w 5283200"/>
              <a:gd name="connsiteY69" fmla="*/ 2367280 h 4622800"/>
              <a:gd name="connsiteX70" fmla="*/ 3007360 w 5283200"/>
              <a:gd name="connsiteY70" fmla="*/ 2194560 h 4622800"/>
              <a:gd name="connsiteX71" fmla="*/ 3068320 w 5283200"/>
              <a:gd name="connsiteY71" fmla="*/ 1899920 h 4622800"/>
              <a:gd name="connsiteX72" fmla="*/ 2773680 w 5283200"/>
              <a:gd name="connsiteY72" fmla="*/ 1808480 h 4622800"/>
              <a:gd name="connsiteX73" fmla="*/ 2641600 w 5283200"/>
              <a:gd name="connsiteY73" fmla="*/ 1838960 h 4622800"/>
              <a:gd name="connsiteX74" fmla="*/ 2692400 w 5283200"/>
              <a:gd name="connsiteY74" fmla="*/ 1910080 h 4622800"/>
              <a:gd name="connsiteX75" fmla="*/ 2560320 w 5283200"/>
              <a:gd name="connsiteY75" fmla="*/ 1940560 h 4622800"/>
              <a:gd name="connsiteX76" fmla="*/ 2468880 w 5283200"/>
              <a:gd name="connsiteY76" fmla="*/ 1940560 h 4622800"/>
              <a:gd name="connsiteX77" fmla="*/ 2377440 w 5283200"/>
              <a:gd name="connsiteY77" fmla="*/ 1899920 h 4622800"/>
              <a:gd name="connsiteX78" fmla="*/ 2275840 w 5283200"/>
              <a:gd name="connsiteY78" fmla="*/ 2001520 h 4622800"/>
              <a:gd name="connsiteX79" fmla="*/ 2316480 w 5283200"/>
              <a:gd name="connsiteY79" fmla="*/ 2113280 h 4622800"/>
              <a:gd name="connsiteX80" fmla="*/ 2265680 w 5283200"/>
              <a:gd name="connsiteY80" fmla="*/ 2113280 h 4622800"/>
              <a:gd name="connsiteX81" fmla="*/ 2235200 w 5283200"/>
              <a:gd name="connsiteY81" fmla="*/ 2082800 h 4622800"/>
              <a:gd name="connsiteX82" fmla="*/ 2164080 w 5283200"/>
              <a:gd name="connsiteY82" fmla="*/ 2103120 h 4622800"/>
              <a:gd name="connsiteX83" fmla="*/ 2214880 w 5283200"/>
              <a:gd name="connsiteY83" fmla="*/ 2245360 h 4622800"/>
              <a:gd name="connsiteX84" fmla="*/ 2143760 w 5283200"/>
              <a:gd name="connsiteY84" fmla="*/ 2326640 h 4622800"/>
              <a:gd name="connsiteX85" fmla="*/ 2184400 w 5283200"/>
              <a:gd name="connsiteY85" fmla="*/ 2458720 h 4622800"/>
              <a:gd name="connsiteX86" fmla="*/ 2174240 w 5283200"/>
              <a:gd name="connsiteY86" fmla="*/ 2529840 h 4622800"/>
              <a:gd name="connsiteX87" fmla="*/ 1940560 w 5283200"/>
              <a:gd name="connsiteY87" fmla="*/ 2489200 h 4622800"/>
              <a:gd name="connsiteX88" fmla="*/ 1920240 w 5283200"/>
              <a:gd name="connsiteY88" fmla="*/ 2418080 h 4622800"/>
              <a:gd name="connsiteX89" fmla="*/ 1625600 w 5283200"/>
              <a:gd name="connsiteY89" fmla="*/ 2529840 h 4622800"/>
              <a:gd name="connsiteX90" fmla="*/ 1737360 w 5283200"/>
              <a:gd name="connsiteY90" fmla="*/ 2875280 h 4622800"/>
              <a:gd name="connsiteX91" fmla="*/ 1778000 w 5283200"/>
              <a:gd name="connsiteY91" fmla="*/ 3169920 h 4622800"/>
              <a:gd name="connsiteX92" fmla="*/ 1737360 w 5283200"/>
              <a:gd name="connsiteY92" fmla="*/ 3169920 h 4622800"/>
              <a:gd name="connsiteX93" fmla="*/ 1737360 w 5283200"/>
              <a:gd name="connsiteY93" fmla="*/ 3271520 h 4622800"/>
              <a:gd name="connsiteX94" fmla="*/ 1706880 w 5283200"/>
              <a:gd name="connsiteY94" fmla="*/ 3373120 h 4622800"/>
              <a:gd name="connsiteX95" fmla="*/ 1727200 w 5283200"/>
              <a:gd name="connsiteY95" fmla="*/ 3373120 h 4622800"/>
              <a:gd name="connsiteX96" fmla="*/ 1778000 w 5283200"/>
              <a:gd name="connsiteY96" fmla="*/ 3545840 h 4622800"/>
              <a:gd name="connsiteX97" fmla="*/ 1757680 w 5283200"/>
              <a:gd name="connsiteY97" fmla="*/ 3688080 h 4622800"/>
              <a:gd name="connsiteX98" fmla="*/ 1767840 w 5283200"/>
              <a:gd name="connsiteY98" fmla="*/ 3962400 h 4622800"/>
              <a:gd name="connsiteX99" fmla="*/ 1798320 w 5283200"/>
              <a:gd name="connsiteY99" fmla="*/ 4084320 h 4622800"/>
              <a:gd name="connsiteX100" fmla="*/ 1869440 w 5283200"/>
              <a:gd name="connsiteY100" fmla="*/ 4124960 h 4622800"/>
              <a:gd name="connsiteX101" fmla="*/ 1798320 w 5283200"/>
              <a:gd name="connsiteY101" fmla="*/ 4236720 h 4622800"/>
              <a:gd name="connsiteX102" fmla="*/ 1818640 w 5283200"/>
              <a:gd name="connsiteY102" fmla="*/ 4409440 h 4622800"/>
              <a:gd name="connsiteX103" fmla="*/ 1808480 w 5283200"/>
              <a:gd name="connsiteY103" fmla="*/ 4439920 h 4622800"/>
              <a:gd name="connsiteX104" fmla="*/ 1808480 w 5283200"/>
              <a:gd name="connsiteY104" fmla="*/ 4551680 h 4622800"/>
              <a:gd name="connsiteX105" fmla="*/ 1747520 w 5283200"/>
              <a:gd name="connsiteY105" fmla="*/ 4551680 h 4622800"/>
              <a:gd name="connsiteX106" fmla="*/ 1727200 w 5283200"/>
              <a:gd name="connsiteY106" fmla="*/ 4622800 h 4622800"/>
              <a:gd name="connsiteX107" fmla="*/ 1534160 w 5283200"/>
              <a:gd name="connsiteY107" fmla="*/ 4541520 h 4622800"/>
              <a:gd name="connsiteX108" fmla="*/ 1463040 w 5283200"/>
              <a:gd name="connsiteY108" fmla="*/ 4582160 h 4622800"/>
              <a:gd name="connsiteX109" fmla="*/ 1361440 w 5283200"/>
              <a:gd name="connsiteY109" fmla="*/ 4561840 h 4622800"/>
              <a:gd name="connsiteX110" fmla="*/ 1361440 w 5283200"/>
              <a:gd name="connsiteY110" fmla="*/ 4460240 h 4622800"/>
              <a:gd name="connsiteX111" fmla="*/ 1280160 w 5283200"/>
              <a:gd name="connsiteY111" fmla="*/ 4439920 h 4622800"/>
              <a:gd name="connsiteX112" fmla="*/ 1229360 w 5283200"/>
              <a:gd name="connsiteY112" fmla="*/ 4572000 h 4622800"/>
              <a:gd name="connsiteX113" fmla="*/ 1219200 w 5283200"/>
              <a:gd name="connsiteY113" fmla="*/ 4572000 h 4622800"/>
              <a:gd name="connsiteX114" fmla="*/ 1158240 w 5283200"/>
              <a:gd name="connsiteY114" fmla="*/ 4429760 h 4622800"/>
              <a:gd name="connsiteX115" fmla="*/ 1229360 w 5283200"/>
              <a:gd name="connsiteY115" fmla="*/ 4328160 h 4622800"/>
              <a:gd name="connsiteX116" fmla="*/ 1219200 w 5283200"/>
              <a:gd name="connsiteY116" fmla="*/ 4287520 h 4622800"/>
              <a:gd name="connsiteX117" fmla="*/ 924560 w 5283200"/>
              <a:gd name="connsiteY117" fmla="*/ 4114800 h 4622800"/>
              <a:gd name="connsiteX118" fmla="*/ 436880 w 5283200"/>
              <a:gd name="connsiteY118" fmla="*/ 3972560 h 4622800"/>
              <a:gd name="connsiteX119" fmla="*/ 457200 w 5283200"/>
              <a:gd name="connsiteY119" fmla="*/ 3738880 h 4622800"/>
              <a:gd name="connsiteX120" fmla="*/ 426720 w 5283200"/>
              <a:gd name="connsiteY120" fmla="*/ 3677920 h 4622800"/>
              <a:gd name="connsiteX121" fmla="*/ 325120 w 5283200"/>
              <a:gd name="connsiteY121" fmla="*/ 3525520 h 4622800"/>
              <a:gd name="connsiteX122" fmla="*/ 345440 w 5283200"/>
              <a:gd name="connsiteY122" fmla="*/ 3332480 h 4622800"/>
              <a:gd name="connsiteX123" fmla="*/ 274320 w 5283200"/>
              <a:gd name="connsiteY123" fmla="*/ 3108960 h 4622800"/>
              <a:gd name="connsiteX124" fmla="*/ 284480 w 5283200"/>
              <a:gd name="connsiteY124" fmla="*/ 2834640 h 4622800"/>
              <a:gd name="connsiteX125" fmla="*/ 254000 w 5283200"/>
              <a:gd name="connsiteY125" fmla="*/ 2651760 h 4622800"/>
              <a:gd name="connsiteX126" fmla="*/ 40640 w 5283200"/>
              <a:gd name="connsiteY126" fmla="*/ 2631440 h 4622800"/>
              <a:gd name="connsiteX127" fmla="*/ 142240 w 5283200"/>
              <a:gd name="connsiteY127" fmla="*/ 2489200 h 4622800"/>
              <a:gd name="connsiteX128" fmla="*/ 20320 w 5283200"/>
              <a:gd name="connsiteY128" fmla="*/ 2336800 h 4622800"/>
              <a:gd name="connsiteX129" fmla="*/ 20320 w 5283200"/>
              <a:gd name="connsiteY129" fmla="*/ 2336800 h 4622800"/>
              <a:gd name="connsiteX130" fmla="*/ 142240 w 5283200"/>
              <a:gd name="connsiteY130" fmla="*/ 2346960 h 4622800"/>
              <a:gd name="connsiteX131" fmla="*/ 71120 w 5283200"/>
              <a:gd name="connsiteY131" fmla="*/ 2184400 h 4622800"/>
              <a:gd name="connsiteX132" fmla="*/ 345440 w 5283200"/>
              <a:gd name="connsiteY132" fmla="*/ 2235200 h 4622800"/>
              <a:gd name="connsiteX133" fmla="*/ 274320 w 5283200"/>
              <a:gd name="connsiteY133" fmla="*/ 2082800 h 4622800"/>
              <a:gd name="connsiteX134" fmla="*/ 325120 w 5283200"/>
              <a:gd name="connsiteY134" fmla="*/ 1981200 h 4622800"/>
              <a:gd name="connsiteX135" fmla="*/ 447040 w 5283200"/>
              <a:gd name="connsiteY135" fmla="*/ 1950720 h 4622800"/>
              <a:gd name="connsiteX136" fmla="*/ 426720 w 5283200"/>
              <a:gd name="connsiteY136" fmla="*/ 1869440 h 4622800"/>
              <a:gd name="connsiteX137" fmla="*/ 294640 w 5283200"/>
              <a:gd name="connsiteY137" fmla="*/ 1859280 h 4622800"/>
              <a:gd name="connsiteX138" fmla="*/ 254000 w 5283200"/>
              <a:gd name="connsiteY138" fmla="*/ 1727200 h 4622800"/>
              <a:gd name="connsiteX139" fmla="*/ 274320 w 5283200"/>
              <a:gd name="connsiteY139" fmla="*/ 1595120 h 4622800"/>
              <a:gd name="connsiteX140" fmla="*/ 203200 w 5283200"/>
              <a:gd name="connsiteY140" fmla="*/ 1564640 h 4622800"/>
              <a:gd name="connsiteX141" fmla="*/ 162560 w 5283200"/>
              <a:gd name="connsiteY141" fmla="*/ 1483360 h 4622800"/>
              <a:gd name="connsiteX142" fmla="*/ 71120 w 5283200"/>
              <a:gd name="connsiteY142" fmla="*/ 1381760 h 4622800"/>
              <a:gd name="connsiteX143" fmla="*/ 0 w 5283200"/>
              <a:gd name="connsiteY143" fmla="*/ 1361440 h 4622800"/>
              <a:gd name="connsiteX144" fmla="*/ 111760 w 5283200"/>
              <a:gd name="connsiteY144" fmla="*/ 90424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283200" h="4622800">
                <a:moveTo>
                  <a:pt x="111760" y="904240"/>
                </a:moveTo>
                <a:lnTo>
                  <a:pt x="233680" y="883920"/>
                </a:lnTo>
                <a:lnTo>
                  <a:pt x="386080" y="995680"/>
                </a:lnTo>
                <a:lnTo>
                  <a:pt x="518160" y="965200"/>
                </a:lnTo>
                <a:lnTo>
                  <a:pt x="518160" y="914400"/>
                </a:lnTo>
                <a:lnTo>
                  <a:pt x="680720" y="883920"/>
                </a:lnTo>
                <a:lnTo>
                  <a:pt x="883920" y="1046480"/>
                </a:lnTo>
                <a:lnTo>
                  <a:pt x="1087120" y="1036320"/>
                </a:lnTo>
                <a:lnTo>
                  <a:pt x="1402080" y="772160"/>
                </a:lnTo>
                <a:lnTo>
                  <a:pt x="1625600" y="1117600"/>
                </a:lnTo>
                <a:lnTo>
                  <a:pt x="1747520" y="1026160"/>
                </a:lnTo>
                <a:lnTo>
                  <a:pt x="1747520" y="944880"/>
                </a:lnTo>
                <a:lnTo>
                  <a:pt x="1564640" y="853440"/>
                </a:lnTo>
                <a:lnTo>
                  <a:pt x="1889760" y="599440"/>
                </a:lnTo>
                <a:lnTo>
                  <a:pt x="1971040" y="213360"/>
                </a:lnTo>
                <a:lnTo>
                  <a:pt x="2103120" y="274320"/>
                </a:lnTo>
                <a:lnTo>
                  <a:pt x="2164080" y="40640"/>
                </a:lnTo>
                <a:lnTo>
                  <a:pt x="2489200" y="0"/>
                </a:lnTo>
                <a:lnTo>
                  <a:pt x="2621280" y="40640"/>
                </a:lnTo>
                <a:lnTo>
                  <a:pt x="2600960" y="111760"/>
                </a:lnTo>
                <a:lnTo>
                  <a:pt x="2804160" y="254000"/>
                </a:lnTo>
                <a:lnTo>
                  <a:pt x="2936240" y="243840"/>
                </a:lnTo>
                <a:lnTo>
                  <a:pt x="2976880" y="223520"/>
                </a:lnTo>
                <a:lnTo>
                  <a:pt x="3058160" y="304800"/>
                </a:lnTo>
                <a:lnTo>
                  <a:pt x="3139440" y="284480"/>
                </a:lnTo>
                <a:lnTo>
                  <a:pt x="3180080" y="345440"/>
                </a:lnTo>
                <a:lnTo>
                  <a:pt x="3322320" y="558800"/>
                </a:lnTo>
                <a:lnTo>
                  <a:pt x="3454400" y="751840"/>
                </a:lnTo>
                <a:lnTo>
                  <a:pt x="3769360" y="883920"/>
                </a:lnTo>
                <a:lnTo>
                  <a:pt x="3952240" y="863600"/>
                </a:lnTo>
                <a:lnTo>
                  <a:pt x="4023360" y="843280"/>
                </a:lnTo>
                <a:lnTo>
                  <a:pt x="4043680" y="904240"/>
                </a:lnTo>
                <a:lnTo>
                  <a:pt x="4399280" y="1036320"/>
                </a:lnTo>
                <a:lnTo>
                  <a:pt x="4297680" y="1178560"/>
                </a:lnTo>
                <a:lnTo>
                  <a:pt x="4419600" y="1442720"/>
                </a:lnTo>
                <a:lnTo>
                  <a:pt x="4368800" y="1513840"/>
                </a:lnTo>
                <a:lnTo>
                  <a:pt x="4409440" y="1605280"/>
                </a:lnTo>
                <a:lnTo>
                  <a:pt x="4419600" y="1656080"/>
                </a:lnTo>
                <a:lnTo>
                  <a:pt x="4602480" y="1686560"/>
                </a:lnTo>
                <a:lnTo>
                  <a:pt x="4602480" y="1757680"/>
                </a:lnTo>
                <a:lnTo>
                  <a:pt x="4765040" y="1757680"/>
                </a:lnTo>
                <a:lnTo>
                  <a:pt x="4876800" y="1849120"/>
                </a:lnTo>
                <a:lnTo>
                  <a:pt x="4836160" y="1889760"/>
                </a:lnTo>
                <a:lnTo>
                  <a:pt x="4998720" y="2001520"/>
                </a:lnTo>
                <a:lnTo>
                  <a:pt x="4998720" y="2133600"/>
                </a:lnTo>
                <a:lnTo>
                  <a:pt x="5283200" y="2225040"/>
                </a:lnTo>
                <a:lnTo>
                  <a:pt x="5008880" y="2397760"/>
                </a:lnTo>
                <a:lnTo>
                  <a:pt x="5151120" y="2631440"/>
                </a:lnTo>
                <a:lnTo>
                  <a:pt x="5100320" y="3108960"/>
                </a:lnTo>
                <a:lnTo>
                  <a:pt x="4765040" y="3291840"/>
                </a:lnTo>
                <a:lnTo>
                  <a:pt x="4683760" y="3322320"/>
                </a:lnTo>
                <a:lnTo>
                  <a:pt x="4399280" y="3119120"/>
                </a:lnTo>
                <a:lnTo>
                  <a:pt x="4307840" y="3169920"/>
                </a:lnTo>
                <a:lnTo>
                  <a:pt x="4135120" y="3108960"/>
                </a:lnTo>
                <a:lnTo>
                  <a:pt x="4165600" y="2956560"/>
                </a:lnTo>
                <a:lnTo>
                  <a:pt x="4023360" y="2885440"/>
                </a:lnTo>
                <a:lnTo>
                  <a:pt x="3931920" y="2885440"/>
                </a:lnTo>
                <a:lnTo>
                  <a:pt x="3860800" y="2865120"/>
                </a:lnTo>
                <a:lnTo>
                  <a:pt x="3708400" y="3108960"/>
                </a:lnTo>
                <a:lnTo>
                  <a:pt x="3606800" y="3108960"/>
                </a:lnTo>
                <a:lnTo>
                  <a:pt x="3495040" y="3098800"/>
                </a:lnTo>
                <a:lnTo>
                  <a:pt x="3403600" y="3017520"/>
                </a:lnTo>
                <a:lnTo>
                  <a:pt x="3362960" y="3007360"/>
                </a:lnTo>
                <a:lnTo>
                  <a:pt x="3322320" y="2976880"/>
                </a:lnTo>
                <a:lnTo>
                  <a:pt x="3332480" y="2915920"/>
                </a:lnTo>
                <a:lnTo>
                  <a:pt x="3261360" y="2804160"/>
                </a:lnTo>
                <a:lnTo>
                  <a:pt x="3302000" y="2763520"/>
                </a:lnTo>
                <a:lnTo>
                  <a:pt x="3190240" y="2458720"/>
                </a:lnTo>
                <a:lnTo>
                  <a:pt x="3180080" y="2387600"/>
                </a:lnTo>
                <a:lnTo>
                  <a:pt x="3108960" y="2367280"/>
                </a:lnTo>
                <a:lnTo>
                  <a:pt x="3007360" y="2194560"/>
                </a:lnTo>
                <a:lnTo>
                  <a:pt x="3068320" y="1899920"/>
                </a:lnTo>
                <a:lnTo>
                  <a:pt x="2773680" y="1808480"/>
                </a:lnTo>
                <a:lnTo>
                  <a:pt x="2641600" y="1838960"/>
                </a:lnTo>
                <a:lnTo>
                  <a:pt x="2692400" y="1910080"/>
                </a:lnTo>
                <a:lnTo>
                  <a:pt x="2560320" y="1940560"/>
                </a:lnTo>
                <a:lnTo>
                  <a:pt x="2468880" y="1940560"/>
                </a:lnTo>
                <a:lnTo>
                  <a:pt x="2377440" y="1899920"/>
                </a:lnTo>
                <a:lnTo>
                  <a:pt x="2275840" y="2001520"/>
                </a:lnTo>
                <a:lnTo>
                  <a:pt x="2316480" y="2113280"/>
                </a:lnTo>
                <a:lnTo>
                  <a:pt x="2265680" y="2113280"/>
                </a:lnTo>
                <a:lnTo>
                  <a:pt x="2235200" y="2082800"/>
                </a:lnTo>
                <a:lnTo>
                  <a:pt x="2164080" y="2103120"/>
                </a:lnTo>
                <a:lnTo>
                  <a:pt x="2214880" y="2245360"/>
                </a:lnTo>
                <a:lnTo>
                  <a:pt x="2143760" y="2326640"/>
                </a:lnTo>
                <a:lnTo>
                  <a:pt x="2184400" y="2458720"/>
                </a:lnTo>
                <a:lnTo>
                  <a:pt x="2174240" y="2529840"/>
                </a:lnTo>
                <a:lnTo>
                  <a:pt x="1940560" y="2489200"/>
                </a:lnTo>
                <a:lnTo>
                  <a:pt x="1920240" y="2418080"/>
                </a:lnTo>
                <a:lnTo>
                  <a:pt x="1625600" y="2529840"/>
                </a:lnTo>
                <a:lnTo>
                  <a:pt x="1737360" y="2875280"/>
                </a:lnTo>
                <a:lnTo>
                  <a:pt x="1778000" y="3169920"/>
                </a:lnTo>
                <a:lnTo>
                  <a:pt x="1737360" y="3169920"/>
                </a:lnTo>
                <a:lnTo>
                  <a:pt x="1737360" y="3271520"/>
                </a:lnTo>
                <a:lnTo>
                  <a:pt x="1706880" y="3373120"/>
                </a:lnTo>
                <a:lnTo>
                  <a:pt x="1727200" y="3373120"/>
                </a:lnTo>
                <a:lnTo>
                  <a:pt x="1778000" y="3545840"/>
                </a:lnTo>
                <a:lnTo>
                  <a:pt x="1757680" y="3688080"/>
                </a:lnTo>
                <a:lnTo>
                  <a:pt x="1767840" y="3962400"/>
                </a:lnTo>
                <a:lnTo>
                  <a:pt x="1798320" y="4084320"/>
                </a:lnTo>
                <a:lnTo>
                  <a:pt x="1869440" y="4124960"/>
                </a:lnTo>
                <a:lnTo>
                  <a:pt x="1798320" y="4236720"/>
                </a:lnTo>
                <a:lnTo>
                  <a:pt x="1818640" y="4409440"/>
                </a:lnTo>
                <a:lnTo>
                  <a:pt x="1808480" y="4439920"/>
                </a:lnTo>
                <a:lnTo>
                  <a:pt x="1808480" y="4551680"/>
                </a:lnTo>
                <a:lnTo>
                  <a:pt x="1747520" y="4551680"/>
                </a:lnTo>
                <a:lnTo>
                  <a:pt x="1727200" y="4622800"/>
                </a:lnTo>
                <a:lnTo>
                  <a:pt x="1534160" y="4541520"/>
                </a:lnTo>
                <a:lnTo>
                  <a:pt x="1463040" y="4582160"/>
                </a:lnTo>
                <a:lnTo>
                  <a:pt x="1361440" y="4561840"/>
                </a:lnTo>
                <a:lnTo>
                  <a:pt x="1361440" y="4460240"/>
                </a:lnTo>
                <a:lnTo>
                  <a:pt x="1280160" y="4439920"/>
                </a:lnTo>
                <a:lnTo>
                  <a:pt x="1229360" y="4572000"/>
                </a:lnTo>
                <a:lnTo>
                  <a:pt x="1219200" y="4572000"/>
                </a:lnTo>
                <a:lnTo>
                  <a:pt x="1158240" y="4429760"/>
                </a:lnTo>
                <a:lnTo>
                  <a:pt x="1229360" y="4328160"/>
                </a:lnTo>
                <a:lnTo>
                  <a:pt x="1219200" y="4287520"/>
                </a:lnTo>
                <a:lnTo>
                  <a:pt x="924560" y="4114800"/>
                </a:lnTo>
                <a:lnTo>
                  <a:pt x="436880" y="3972560"/>
                </a:lnTo>
                <a:lnTo>
                  <a:pt x="457200" y="3738880"/>
                </a:lnTo>
                <a:lnTo>
                  <a:pt x="426720" y="3677920"/>
                </a:lnTo>
                <a:lnTo>
                  <a:pt x="325120" y="3525520"/>
                </a:lnTo>
                <a:lnTo>
                  <a:pt x="345440" y="3332480"/>
                </a:lnTo>
                <a:lnTo>
                  <a:pt x="274320" y="3108960"/>
                </a:lnTo>
                <a:lnTo>
                  <a:pt x="284480" y="2834640"/>
                </a:lnTo>
                <a:lnTo>
                  <a:pt x="254000" y="2651760"/>
                </a:lnTo>
                <a:lnTo>
                  <a:pt x="40640" y="2631440"/>
                </a:lnTo>
                <a:lnTo>
                  <a:pt x="142240" y="2489200"/>
                </a:lnTo>
                <a:lnTo>
                  <a:pt x="20320" y="2336800"/>
                </a:lnTo>
                <a:lnTo>
                  <a:pt x="20320" y="2336800"/>
                </a:lnTo>
                <a:lnTo>
                  <a:pt x="142240" y="2346960"/>
                </a:lnTo>
                <a:lnTo>
                  <a:pt x="71120" y="2184400"/>
                </a:lnTo>
                <a:lnTo>
                  <a:pt x="345440" y="2235200"/>
                </a:lnTo>
                <a:lnTo>
                  <a:pt x="274320" y="2082800"/>
                </a:lnTo>
                <a:lnTo>
                  <a:pt x="325120" y="1981200"/>
                </a:lnTo>
                <a:lnTo>
                  <a:pt x="447040" y="1950720"/>
                </a:lnTo>
                <a:lnTo>
                  <a:pt x="426720" y="1869440"/>
                </a:lnTo>
                <a:lnTo>
                  <a:pt x="294640" y="1859280"/>
                </a:lnTo>
                <a:lnTo>
                  <a:pt x="254000" y="1727200"/>
                </a:lnTo>
                <a:lnTo>
                  <a:pt x="274320" y="1595120"/>
                </a:lnTo>
                <a:lnTo>
                  <a:pt x="203200" y="1564640"/>
                </a:lnTo>
                <a:lnTo>
                  <a:pt x="162560" y="1483360"/>
                </a:lnTo>
                <a:lnTo>
                  <a:pt x="71120" y="1381760"/>
                </a:lnTo>
                <a:lnTo>
                  <a:pt x="0" y="1361440"/>
                </a:lnTo>
                <a:lnTo>
                  <a:pt x="111760" y="90424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554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50"/>
            <a:ext cx="12192000" cy="653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6056" y="-13150"/>
            <a:ext cx="768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chemeClr val="bg1"/>
                </a:solidFill>
              </a:rPr>
              <a:t>ÜLDISTATUD TÜÜP RAHVASTIKU JÄRGI</a:t>
            </a:r>
          </a:p>
        </p:txBody>
      </p:sp>
      <p:sp>
        <p:nvSpPr>
          <p:cNvPr id="6" name="Vabakuju 5"/>
          <p:cNvSpPr/>
          <p:nvPr/>
        </p:nvSpPr>
        <p:spPr>
          <a:xfrm>
            <a:off x="5191760" y="1412240"/>
            <a:ext cx="5283200" cy="4622800"/>
          </a:xfrm>
          <a:custGeom>
            <a:avLst/>
            <a:gdLst>
              <a:gd name="connsiteX0" fmla="*/ 111760 w 5283200"/>
              <a:gd name="connsiteY0" fmla="*/ 904240 h 4622800"/>
              <a:gd name="connsiteX1" fmla="*/ 233680 w 5283200"/>
              <a:gd name="connsiteY1" fmla="*/ 883920 h 4622800"/>
              <a:gd name="connsiteX2" fmla="*/ 386080 w 5283200"/>
              <a:gd name="connsiteY2" fmla="*/ 995680 h 4622800"/>
              <a:gd name="connsiteX3" fmla="*/ 518160 w 5283200"/>
              <a:gd name="connsiteY3" fmla="*/ 965200 h 4622800"/>
              <a:gd name="connsiteX4" fmla="*/ 518160 w 5283200"/>
              <a:gd name="connsiteY4" fmla="*/ 914400 h 4622800"/>
              <a:gd name="connsiteX5" fmla="*/ 680720 w 5283200"/>
              <a:gd name="connsiteY5" fmla="*/ 883920 h 4622800"/>
              <a:gd name="connsiteX6" fmla="*/ 883920 w 5283200"/>
              <a:gd name="connsiteY6" fmla="*/ 1046480 h 4622800"/>
              <a:gd name="connsiteX7" fmla="*/ 1087120 w 5283200"/>
              <a:gd name="connsiteY7" fmla="*/ 1036320 h 4622800"/>
              <a:gd name="connsiteX8" fmla="*/ 1402080 w 5283200"/>
              <a:gd name="connsiteY8" fmla="*/ 772160 h 4622800"/>
              <a:gd name="connsiteX9" fmla="*/ 1625600 w 5283200"/>
              <a:gd name="connsiteY9" fmla="*/ 1117600 h 4622800"/>
              <a:gd name="connsiteX10" fmla="*/ 1747520 w 5283200"/>
              <a:gd name="connsiteY10" fmla="*/ 1026160 h 4622800"/>
              <a:gd name="connsiteX11" fmla="*/ 1747520 w 5283200"/>
              <a:gd name="connsiteY11" fmla="*/ 944880 h 4622800"/>
              <a:gd name="connsiteX12" fmla="*/ 1564640 w 5283200"/>
              <a:gd name="connsiteY12" fmla="*/ 853440 h 4622800"/>
              <a:gd name="connsiteX13" fmla="*/ 1889760 w 5283200"/>
              <a:gd name="connsiteY13" fmla="*/ 599440 h 4622800"/>
              <a:gd name="connsiteX14" fmla="*/ 1971040 w 5283200"/>
              <a:gd name="connsiteY14" fmla="*/ 213360 h 4622800"/>
              <a:gd name="connsiteX15" fmla="*/ 2103120 w 5283200"/>
              <a:gd name="connsiteY15" fmla="*/ 274320 h 4622800"/>
              <a:gd name="connsiteX16" fmla="*/ 2164080 w 5283200"/>
              <a:gd name="connsiteY16" fmla="*/ 40640 h 4622800"/>
              <a:gd name="connsiteX17" fmla="*/ 2489200 w 5283200"/>
              <a:gd name="connsiteY17" fmla="*/ 0 h 4622800"/>
              <a:gd name="connsiteX18" fmla="*/ 2621280 w 5283200"/>
              <a:gd name="connsiteY18" fmla="*/ 40640 h 4622800"/>
              <a:gd name="connsiteX19" fmla="*/ 2600960 w 5283200"/>
              <a:gd name="connsiteY19" fmla="*/ 111760 h 4622800"/>
              <a:gd name="connsiteX20" fmla="*/ 2804160 w 5283200"/>
              <a:gd name="connsiteY20" fmla="*/ 254000 h 4622800"/>
              <a:gd name="connsiteX21" fmla="*/ 2936240 w 5283200"/>
              <a:gd name="connsiteY21" fmla="*/ 243840 h 4622800"/>
              <a:gd name="connsiteX22" fmla="*/ 2976880 w 5283200"/>
              <a:gd name="connsiteY22" fmla="*/ 223520 h 4622800"/>
              <a:gd name="connsiteX23" fmla="*/ 3058160 w 5283200"/>
              <a:gd name="connsiteY23" fmla="*/ 304800 h 4622800"/>
              <a:gd name="connsiteX24" fmla="*/ 3139440 w 5283200"/>
              <a:gd name="connsiteY24" fmla="*/ 284480 h 4622800"/>
              <a:gd name="connsiteX25" fmla="*/ 3180080 w 5283200"/>
              <a:gd name="connsiteY25" fmla="*/ 345440 h 4622800"/>
              <a:gd name="connsiteX26" fmla="*/ 3322320 w 5283200"/>
              <a:gd name="connsiteY26" fmla="*/ 558800 h 4622800"/>
              <a:gd name="connsiteX27" fmla="*/ 3454400 w 5283200"/>
              <a:gd name="connsiteY27" fmla="*/ 751840 h 4622800"/>
              <a:gd name="connsiteX28" fmla="*/ 3769360 w 5283200"/>
              <a:gd name="connsiteY28" fmla="*/ 883920 h 4622800"/>
              <a:gd name="connsiteX29" fmla="*/ 3952240 w 5283200"/>
              <a:gd name="connsiteY29" fmla="*/ 863600 h 4622800"/>
              <a:gd name="connsiteX30" fmla="*/ 4023360 w 5283200"/>
              <a:gd name="connsiteY30" fmla="*/ 843280 h 4622800"/>
              <a:gd name="connsiteX31" fmla="*/ 4043680 w 5283200"/>
              <a:gd name="connsiteY31" fmla="*/ 904240 h 4622800"/>
              <a:gd name="connsiteX32" fmla="*/ 4399280 w 5283200"/>
              <a:gd name="connsiteY32" fmla="*/ 1036320 h 4622800"/>
              <a:gd name="connsiteX33" fmla="*/ 4297680 w 5283200"/>
              <a:gd name="connsiteY33" fmla="*/ 1178560 h 4622800"/>
              <a:gd name="connsiteX34" fmla="*/ 4419600 w 5283200"/>
              <a:gd name="connsiteY34" fmla="*/ 1442720 h 4622800"/>
              <a:gd name="connsiteX35" fmla="*/ 4368800 w 5283200"/>
              <a:gd name="connsiteY35" fmla="*/ 1513840 h 4622800"/>
              <a:gd name="connsiteX36" fmla="*/ 4409440 w 5283200"/>
              <a:gd name="connsiteY36" fmla="*/ 1605280 h 4622800"/>
              <a:gd name="connsiteX37" fmla="*/ 4419600 w 5283200"/>
              <a:gd name="connsiteY37" fmla="*/ 1656080 h 4622800"/>
              <a:gd name="connsiteX38" fmla="*/ 4602480 w 5283200"/>
              <a:gd name="connsiteY38" fmla="*/ 1686560 h 4622800"/>
              <a:gd name="connsiteX39" fmla="*/ 4602480 w 5283200"/>
              <a:gd name="connsiteY39" fmla="*/ 1757680 h 4622800"/>
              <a:gd name="connsiteX40" fmla="*/ 4765040 w 5283200"/>
              <a:gd name="connsiteY40" fmla="*/ 1757680 h 4622800"/>
              <a:gd name="connsiteX41" fmla="*/ 4876800 w 5283200"/>
              <a:gd name="connsiteY41" fmla="*/ 1849120 h 4622800"/>
              <a:gd name="connsiteX42" fmla="*/ 4836160 w 5283200"/>
              <a:gd name="connsiteY42" fmla="*/ 1889760 h 4622800"/>
              <a:gd name="connsiteX43" fmla="*/ 4998720 w 5283200"/>
              <a:gd name="connsiteY43" fmla="*/ 2001520 h 4622800"/>
              <a:gd name="connsiteX44" fmla="*/ 4998720 w 5283200"/>
              <a:gd name="connsiteY44" fmla="*/ 2133600 h 4622800"/>
              <a:gd name="connsiteX45" fmla="*/ 5283200 w 5283200"/>
              <a:gd name="connsiteY45" fmla="*/ 2225040 h 4622800"/>
              <a:gd name="connsiteX46" fmla="*/ 5008880 w 5283200"/>
              <a:gd name="connsiteY46" fmla="*/ 2397760 h 4622800"/>
              <a:gd name="connsiteX47" fmla="*/ 5151120 w 5283200"/>
              <a:gd name="connsiteY47" fmla="*/ 2631440 h 4622800"/>
              <a:gd name="connsiteX48" fmla="*/ 5100320 w 5283200"/>
              <a:gd name="connsiteY48" fmla="*/ 3108960 h 4622800"/>
              <a:gd name="connsiteX49" fmla="*/ 4765040 w 5283200"/>
              <a:gd name="connsiteY49" fmla="*/ 3291840 h 4622800"/>
              <a:gd name="connsiteX50" fmla="*/ 4683760 w 5283200"/>
              <a:gd name="connsiteY50" fmla="*/ 3322320 h 4622800"/>
              <a:gd name="connsiteX51" fmla="*/ 4399280 w 5283200"/>
              <a:gd name="connsiteY51" fmla="*/ 3119120 h 4622800"/>
              <a:gd name="connsiteX52" fmla="*/ 4307840 w 5283200"/>
              <a:gd name="connsiteY52" fmla="*/ 3169920 h 4622800"/>
              <a:gd name="connsiteX53" fmla="*/ 4135120 w 5283200"/>
              <a:gd name="connsiteY53" fmla="*/ 3108960 h 4622800"/>
              <a:gd name="connsiteX54" fmla="*/ 4165600 w 5283200"/>
              <a:gd name="connsiteY54" fmla="*/ 2956560 h 4622800"/>
              <a:gd name="connsiteX55" fmla="*/ 4023360 w 5283200"/>
              <a:gd name="connsiteY55" fmla="*/ 2885440 h 4622800"/>
              <a:gd name="connsiteX56" fmla="*/ 3931920 w 5283200"/>
              <a:gd name="connsiteY56" fmla="*/ 2885440 h 4622800"/>
              <a:gd name="connsiteX57" fmla="*/ 3860800 w 5283200"/>
              <a:gd name="connsiteY57" fmla="*/ 2865120 h 4622800"/>
              <a:gd name="connsiteX58" fmla="*/ 3708400 w 5283200"/>
              <a:gd name="connsiteY58" fmla="*/ 3108960 h 4622800"/>
              <a:gd name="connsiteX59" fmla="*/ 3606800 w 5283200"/>
              <a:gd name="connsiteY59" fmla="*/ 3108960 h 4622800"/>
              <a:gd name="connsiteX60" fmla="*/ 3495040 w 5283200"/>
              <a:gd name="connsiteY60" fmla="*/ 3098800 h 4622800"/>
              <a:gd name="connsiteX61" fmla="*/ 3403600 w 5283200"/>
              <a:gd name="connsiteY61" fmla="*/ 3017520 h 4622800"/>
              <a:gd name="connsiteX62" fmla="*/ 3362960 w 5283200"/>
              <a:gd name="connsiteY62" fmla="*/ 3007360 h 4622800"/>
              <a:gd name="connsiteX63" fmla="*/ 3322320 w 5283200"/>
              <a:gd name="connsiteY63" fmla="*/ 2976880 h 4622800"/>
              <a:gd name="connsiteX64" fmla="*/ 3332480 w 5283200"/>
              <a:gd name="connsiteY64" fmla="*/ 2915920 h 4622800"/>
              <a:gd name="connsiteX65" fmla="*/ 3261360 w 5283200"/>
              <a:gd name="connsiteY65" fmla="*/ 2804160 h 4622800"/>
              <a:gd name="connsiteX66" fmla="*/ 3302000 w 5283200"/>
              <a:gd name="connsiteY66" fmla="*/ 2763520 h 4622800"/>
              <a:gd name="connsiteX67" fmla="*/ 3190240 w 5283200"/>
              <a:gd name="connsiteY67" fmla="*/ 2458720 h 4622800"/>
              <a:gd name="connsiteX68" fmla="*/ 3180080 w 5283200"/>
              <a:gd name="connsiteY68" fmla="*/ 2387600 h 4622800"/>
              <a:gd name="connsiteX69" fmla="*/ 3108960 w 5283200"/>
              <a:gd name="connsiteY69" fmla="*/ 2367280 h 4622800"/>
              <a:gd name="connsiteX70" fmla="*/ 3007360 w 5283200"/>
              <a:gd name="connsiteY70" fmla="*/ 2194560 h 4622800"/>
              <a:gd name="connsiteX71" fmla="*/ 3068320 w 5283200"/>
              <a:gd name="connsiteY71" fmla="*/ 1899920 h 4622800"/>
              <a:gd name="connsiteX72" fmla="*/ 2773680 w 5283200"/>
              <a:gd name="connsiteY72" fmla="*/ 1808480 h 4622800"/>
              <a:gd name="connsiteX73" fmla="*/ 2641600 w 5283200"/>
              <a:gd name="connsiteY73" fmla="*/ 1838960 h 4622800"/>
              <a:gd name="connsiteX74" fmla="*/ 2692400 w 5283200"/>
              <a:gd name="connsiteY74" fmla="*/ 1910080 h 4622800"/>
              <a:gd name="connsiteX75" fmla="*/ 2560320 w 5283200"/>
              <a:gd name="connsiteY75" fmla="*/ 1940560 h 4622800"/>
              <a:gd name="connsiteX76" fmla="*/ 2468880 w 5283200"/>
              <a:gd name="connsiteY76" fmla="*/ 1940560 h 4622800"/>
              <a:gd name="connsiteX77" fmla="*/ 2377440 w 5283200"/>
              <a:gd name="connsiteY77" fmla="*/ 1899920 h 4622800"/>
              <a:gd name="connsiteX78" fmla="*/ 2275840 w 5283200"/>
              <a:gd name="connsiteY78" fmla="*/ 2001520 h 4622800"/>
              <a:gd name="connsiteX79" fmla="*/ 2316480 w 5283200"/>
              <a:gd name="connsiteY79" fmla="*/ 2113280 h 4622800"/>
              <a:gd name="connsiteX80" fmla="*/ 2265680 w 5283200"/>
              <a:gd name="connsiteY80" fmla="*/ 2113280 h 4622800"/>
              <a:gd name="connsiteX81" fmla="*/ 2235200 w 5283200"/>
              <a:gd name="connsiteY81" fmla="*/ 2082800 h 4622800"/>
              <a:gd name="connsiteX82" fmla="*/ 2164080 w 5283200"/>
              <a:gd name="connsiteY82" fmla="*/ 2103120 h 4622800"/>
              <a:gd name="connsiteX83" fmla="*/ 2214880 w 5283200"/>
              <a:gd name="connsiteY83" fmla="*/ 2245360 h 4622800"/>
              <a:gd name="connsiteX84" fmla="*/ 2143760 w 5283200"/>
              <a:gd name="connsiteY84" fmla="*/ 2326640 h 4622800"/>
              <a:gd name="connsiteX85" fmla="*/ 2184400 w 5283200"/>
              <a:gd name="connsiteY85" fmla="*/ 2458720 h 4622800"/>
              <a:gd name="connsiteX86" fmla="*/ 2174240 w 5283200"/>
              <a:gd name="connsiteY86" fmla="*/ 2529840 h 4622800"/>
              <a:gd name="connsiteX87" fmla="*/ 1940560 w 5283200"/>
              <a:gd name="connsiteY87" fmla="*/ 2489200 h 4622800"/>
              <a:gd name="connsiteX88" fmla="*/ 1920240 w 5283200"/>
              <a:gd name="connsiteY88" fmla="*/ 2418080 h 4622800"/>
              <a:gd name="connsiteX89" fmla="*/ 1625600 w 5283200"/>
              <a:gd name="connsiteY89" fmla="*/ 2529840 h 4622800"/>
              <a:gd name="connsiteX90" fmla="*/ 1737360 w 5283200"/>
              <a:gd name="connsiteY90" fmla="*/ 2875280 h 4622800"/>
              <a:gd name="connsiteX91" fmla="*/ 1778000 w 5283200"/>
              <a:gd name="connsiteY91" fmla="*/ 3169920 h 4622800"/>
              <a:gd name="connsiteX92" fmla="*/ 1737360 w 5283200"/>
              <a:gd name="connsiteY92" fmla="*/ 3169920 h 4622800"/>
              <a:gd name="connsiteX93" fmla="*/ 1737360 w 5283200"/>
              <a:gd name="connsiteY93" fmla="*/ 3271520 h 4622800"/>
              <a:gd name="connsiteX94" fmla="*/ 1706880 w 5283200"/>
              <a:gd name="connsiteY94" fmla="*/ 3373120 h 4622800"/>
              <a:gd name="connsiteX95" fmla="*/ 1727200 w 5283200"/>
              <a:gd name="connsiteY95" fmla="*/ 3373120 h 4622800"/>
              <a:gd name="connsiteX96" fmla="*/ 1778000 w 5283200"/>
              <a:gd name="connsiteY96" fmla="*/ 3545840 h 4622800"/>
              <a:gd name="connsiteX97" fmla="*/ 1757680 w 5283200"/>
              <a:gd name="connsiteY97" fmla="*/ 3688080 h 4622800"/>
              <a:gd name="connsiteX98" fmla="*/ 1767840 w 5283200"/>
              <a:gd name="connsiteY98" fmla="*/ 3962400 h 4622800"/>
              <a:gd name="connsiteX99" fmla="*/ 1798320 w 5283200"/>
              <a:gd name="connsiteY99" fmla="*/ 4084320 h 4622800"/>
              <a:gd name="connsiteX100" fmla="*/ 1869440 w 5283200"/>
              <a:gd name="connsiteY100" fmla="*/ 4124960 h 4622800"/>
              <a:gd name="connsiteX101" fmla="*/ 1798320 w 5283200"/>
              <a:gd name="connsiteY101" fmla="*/ 4236720 h 4622800"/>
              <a:gd name="connsiteX102" fmla="*/ 1818640 w 5283200"/>
              <a:gd name="connsiteY102" fmla="*/ 4409440 h 4622800"/>
              <a:gd name="connsiteX103" fmla="*/ 1808480 w 5283200"/>
              <a:gd name="connsiteY103" fmla="*/ 4439920 h 4622800"/>
              <a:gd name="connsiteX104" fmla="*/ 1808480 w 5283200"/>
              <a:gd name="connsiteY104" fmla="*/ 4551680 h 4622800"/>
              <a:gd name="connsiteX105" fmla="*/ 1747520 w 5283200"/>
              <a:gd name="connsiteY105" fmla="*/ 4551680 h 4622800"/>
              <a:gd name="connsiteX106" fmla="*/ 1727200 w 5283200"/>
              <a:gd name="connsiteY106" fmla="*/ 4622800 h 4622800"/>
              <a:gd name="connsiteX107" fmla="*/ 1534160 w 5283200"/>
              <a:gd name="connsiteY107" fmla="*/ 4541520 h 4622800"/>
              <a:gd name="connsiteX108" fmla="*/ 1463040 w 5283200"/>
              <a:gd name="connsiteY108" fmla="*/ 4582160 h 4622800"/>
              <a:gd name="connsiteX109" fmla="*/ 1361440 w 5283200"/>
              <a:gd name="connsiteY109" fmla="*/ 4561840 h 4622800"/>
              <a:gd name="connsiteX110" fmla="*/ 1361440 w 5283200"/>
              <a:gd name="connsiteY110" fmla="*/ 4460240 h 4622800"/>
              <a:gd name="connsiteX111" fmla="*/ 1280160 w 5283200"/>
              <a:gd name="connsiteY111" fmla="*/ 4439920 h 4622800"/>
              <a:gd name="connsiteX112" fmla="*/ 1229360 w 5283200"/>
              <a:gd name="connsiteY112" fmla="*/ 4572000 h 4622800"/>
              <a:gd name="connsiteX113" fmla="*/ 1219200 w 5283200"/>
              <a:gd name="connsiteY113" fmla="*/ 4572000 h 4622800"/>
              <a:gd name="connsiteX114" fmla="*/ 1158240 w 5283200"/>
              <a:gd name="connsiteY114" fmla="*/ 4429760 h 4622800"/>
              <a:gd name="connsiteX115" fmla="*/ 1229360 w 5283200"/>
              <a:gd name="connsiteY115" fmla="*/ 4328160 h 4622800"/>
              <a:gd name="connsiteX116" fmla="*/ 1219200 w 5283200"/>
              <a:gd name="connsiteY116" fmla="*/ 4287520 h 4622800"/>
              <a:gd name="connsiteX117" fmla="*/ 924560 w 5283200"/>
              <a:gd name="connsiteY117" fmla="*/ 4114800 h 4622800"/>
              <a:gd name="connsiteX118" fmla="*/ 436880 w 5283200"/>
              <a:gd name="connsiteY118" fmla="*/ 3972560 h 4622800"/>
              <a:gd name="connsiteX119" fmla="*/ 457200 w 5283200"/>
              <a:gd name="connsiteY119" fmla="*/ 3738880 h 4622800"/>
              <a:gd name="connsiteX120" fmla="*/ 426720 w 5283200"/>
              <a:gd name="connsiteY120" fmla="*/ 3677920 h 4622800"/>
              <a:gd name="connsiteX121" fmla="*/ 325120 w 5283200"/>
              <a:gd name="connsiteY121" fmla="*/ 3525520 h 4622800"/>
              <a:gd name="connsiteX122" fmla="*/ 345440 w 5283200"/>
              <a:gd name="connsiteY122" fmla="*/ 3332480 h 4622800"/>
              <a:gd name="connsiteX123" fmla="*/ 274320 w 5283200"/>
              <a:gd name="connsiteY123" fmla="*/ 3108960 h 4622800"/>
              <a:gd name="connsiteX124" fmla="*/ 284480 w 5283200"/>
              <a:gd name="connsiteY124" fmla="*/ 2834640 h 4622800"/>
              <a:gd name="connsiteX125" fmla="*/ 254000 w 5283200"/>
              <a:gd name="connsiteY125" fmla="*/ 2651760 h 4622800"/>
              <a:gd name="connsiteX126" fmla="*/ 40640 w 5283200"/>
              <a:gd name="connsiteY126" fmla="*/ 2631440 h 4622800"/>
              <a:gd name="connsiteX127" fmla="*/ 142240 w 5283200"/>
              <a:gd name="connsiteY127" fmla="*/ 2489200 h 4622800"/>
              <a:gd name="connsiteX128" fmla="*/ 20320 w 5283200"/>
              <a:gd name="connsiteY128" fmla="*/ 2336800 h 4622800"/>
              <a:gd name="connsiteX129" fmla="*/ 20320 w 5283200"/>
              <a:gd name="connsiteY129" fmla="*/ 2336800 h 4622800"/>
              <a:gd name="connsiteX130" fmla="*/ 142240 w 5283200"/>
              <a:gd name="connsiteY130" fmla="*/ 2346960 h 4622800"/>
              <a:gd name="connsiteX131" fmla="*/ 71120 w 5283200"/>
              <a:gd name="connsiteY131" fmla="*/ 2184400 h 4622800"/>
              <a:gd name="connsiteX132" fmla="*/ 345440 w 5283200"/>
              <a:gd name="connsiteY132" fmla="*/ 2235200 h 4622800"/>
              <a:gd name="connsiteX133" fmla="*/ 274320 w 5283200"/>
              <a:gd name="connsiteY133" fmla="*/ 2082800 h 4622800"/>
              <a:gd name="connsiteX134" fmla="*/ 325120 w 5283200"/>
              <a:gd name="connsiteY134" fmla="*/ 1981200 h 4622800"/>
              <a:gd name="connsiteX135" fmla="*/ 447040 w 5283200"/>
              <a:gd name="connsiteY135" fmla="*/ 1950720 h 4622800"/>
              <a:gd name="connsiteX136" fmla="*/ 426720 w 5283200"/>
              <a:gd name="connsiteY136" fmla="*/ 1869440 h 4622800"/>
              <a:gd name="connsiteX137" fmla="*/ 294640 w 5283200"/>
              <a:gd name="connsiteY137" fmla="*/ 1859280 h 4622800"/>
              <a:gd name="connsiteX138" fmla="*/ 254000 w 5283200"/>
              <a:gd name="connsiteY138" fmla="*/ 1727200 h 4622800"/>
              <a:gd name="connsiteX139" fmla="*/ 274320 w 5283200"/>
              <a:gd name="connsiteY139" fmla="*/ 1595120 h 4622800"/>
              <a:gd name="connsiteX140" fmla="*/ 203200 w 5283200"/>
              <a:gd name="connsiteY140" fmla="*/ 1564640 h 4622800"/>
              <a:gd name="connsiteX141" fmla="*/ 162560 w 5283200"/>
              <a:gd name="connsiteY141" fmla="*/ 1483360 h 4622800"/>
              <a:gd name="connsiteX142" fmla="*/ 71120 w 5283200"/>
              <a:gd name="connsiteY142" fmla="*/ 1381760 h 4622800"/>
              <a:gd name="connsiteX143" fmla="*/ 0 w 5283200"/>
              <a:gd name="connsiteY143" fmla="*/ 1361440 h 4622800"/>
              <a:gd name="connsiteX144" fmla="*/ 111760 w 5283200"/>
              <a:gd name="connsiteY144" fmla="*/ 90424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283200" h="4622800">
                <a:moveTo>
                  <a:pt x="111760" y="904240"/>
                </a:moveTo>
                <a:lnTo>
                  <a:pt x="233680" y="883920"/>
                </a:lnTo>
                <a:lnTo>
                  <a:pt x="386080" y="995680"/>
                </a:lnTo>
                <a:lnTo>
                  <a:pt x="518160" y="965200"/>
                </a:lnTo>
                <a:lnTo>
                  <a:pt x="518160" y="914400"/>
                </a:lnTo>
                <a:lnTo>
                  <a:pt x="680720" y="883920"/>
                </a:lnTo>
                <a:lnTo>
                  <a:pt x="883920" y="1046480"/>
                </a:lnTo>
                <a:lnTo>
                  <a:pt x="1087120" y="1036320"/>
                </a:lnTo>
                <a:lnTo>
                  <a:pt x="1402080" y="772160"/>
                </a:lnTo>
                <a:lnTo>
                  <a:pt x="1625600" y="1117600"/>
                </a:lnTo>
                <a:lnTo>
                  <a:pt x="1747520" y="1026160"/>
                </a:lnTo>
                <a:lnTo>
                  <a:pt x="1747520" y="944880"/>
                </a:lnTo>
                <a:lnTo>
                  <a:pt x="1564640" y="853440"/>
                </a:lnTo>
                <a:lnTo>
                  <a:pt x="1889760" y="599440"/>
                </a:lnTo>
                <a:lnTo>
                  <a:pt x="1971040" y="213360"/>
                </a:lnTo>
                <a:lnTo>
                  <a:pt x="2103120" y="274320"/>
                </a:lnTo>
                <a:lnTo>
                  <a:pt x="2164080" y="40640"/>
                </a:lnTo>
                <a:lnTo>
                  <a:pt x="2489200" y="0"/>
                </a:lnTo>
                <a:lnTo>
                  <a:pt x="2621280" y="40640"/>
                </a:lnTo>
                <a:lnTo>
                  <a:pt x="2600960" y="111760"/>
                </a:lnTo>
                <a:lnTo>
                  <a:pt x="2804160" y="254000"/>
                </a:lnTo>
                <a:lnTo>
                  <a:pt x="2936240" y="243840"/>
                </a:lnTo>
                <a:lnTo>
                  <a:pt x="2976880" y="223520"/>
                </a:lnTo>
                <a:lnTo>
                  <a:pt x="3058160" y="304800"/>
                </a:lnTo>
                <a:lnTo>
                  <a:pt x="3139440" y="284480"/>
                </a:lnTo>
                <a:lnTo>
                  <a:pt x="3180080" y="345440"/>
                </a:lnTo>
                <a:lnTo>
                  <a:pt x="3322320" y="558800"/>
                </a:lnTo>
                <a:lnTo>
                  <a:pt x="3454400" y="751840"/>
                </a:lnTo>
                <a:lnTo>
                  <a:pt x="3769360" y="883920"/>
                </a:lnTo>
                <a:lnTo>
                  <a:pt x="3952240" y="863600"/>
                </a:lnTo>
                <a:lnTo>
                  <a:pt x="4023360" y="843280"/>
                </a:lnTo>
                <a:lnTo>
                  <a:pt x="4043680" y="904240"/>
                </a:lnTo>
                <a:lnTo>
                  <a:pt x="4399280" y="1036320"/>
                </a:lnTo>
                <a:lnTo>
                  <a:pt x="4297680" y="1178560"/>
                </a:lnTo>
                <a:lnTo>
                  <a:pt x="4419600" y="1442720"/>
                </a:lnTo>
                <a:lnTo>
                  <a:pt x="4368800" y="1513840"/>
                </a:lnTo>
                <a:lnTo>
                  <a:pt x="4409440" y="1605280"/>
                </a:lnTo>
                <a:lnTo>
                  <a:pt x="4419600" y="1656080"/>
                </a:lnTo>
                <a:lnTo>
                  <a:pt x="4602480" y="1686560"/>
                </a:lnTo>
                <a:lnTo>
                  <a:pt x="4602480" y="1757680"/>
                </a:lnTo>
                <a:lnTo>
                  <a:pt x="4765040" y="1757680"/>
                </a:lnTo>
                <a:lnTo>
                  <a:pt x="4876800" y="1849120"/>
                </a:lnTo>
                <a:lnTo>
                  <a:pt x="4836160" y="1889760"/>
                </a:lnTo>
                <a:lnTo>
                  <a:pt x="4998720" y="2001520"/>
                </a:lnTo>
                <a:lnTo>
                  <a:pt x="4998720" y="2133600"/>
                </a:lnTo>
                <a:lnTo>
                  <a:pt x="5283200" y="2225040"/>
                </a:lnTo>
                <a:lnTo>
                  <a:pt x="5008880" y="2397760"/>
                </a:lnTo>
                <a:lnTo>
                  <a:pt x="5151120" y="2631440"/>
                </a:lnTo>
                <a:lnTo>
                  <a:pt x="5100320" y="3108960"/>
                </a:lnTo>
                <a:lnTo>
                  <a:pt x="4765040" y="3291840"/>
                </a:lnTo>
                <a:lnTo>
                  <a:pt x="4683760" y="3322320"/>
                </a:lnTo>
                <a:lnTo>
                  <a:pt x="4399280" y="3119120"/>
                </a:lnTo>
                <a:lnTo>
                  <a:pt x="4307840" y="3169920"/>
                </a:lnTo>
                <a:lnTo>
                  <a:pt x="4135120" y="3108960"/>
                </a:lnTo>
                <a:lnTo>
                  <a:pt x="4165600" y="2956560"/>
                </a:lnTo>
                <a:lnTo>
                  <a:pt x="4023360" y="2885440"/>
                </a:lnTo>
                <a:lnTo>
                  <a:pt x="3931920" y="2885440"/>
                </a:lnTo>
                <a:lnTo>
                  <a:pt x="3860800" y="2865120"/>
                </a:lnTo>
                <a:lnTo>
                  <a:pt x="3708400" y="3108960"/>
                </a:lnTo>
                <a:lnTo>
                  <a:pt x="3606800" y="3108960"/>
                </a:lnTo>
                <a:lnTo>
                  <a:pt x="3495040" y="3098800"/>
                </a:lnTo>
                <a:lnTo>
                  <a:pt x="3403600" y="3017520"/>
                </a:lnTo>
                <a:lnTo>
                  <a:pt x="3362960" y="3007360"/>
                </a:lnTo>
                <a:lnTo>
                  <a:pt x="3322320" y="2976880"/>
                </a:lnTo>
                <a:lnTo>
                  <a:pt x="3332480" y="2915920"/>
                </a:lnTo>
                <a:lnTo>
                  <a:pt x="3261360" y="2804160"/>
                </a:lnTo>
                <a:lnTo>
                  <a:pt x="3302000" y="2763520"/>
                </a:lnTo>
                <a:lnTo>
                  <a:pt x="3190240" y="2458720"/>
                </a:lnTo>
                <a:lnTo>
                  <a:pt x="3180080" y="2387600"/>
                </a:lnTo>
                <a:lnTo>
                  <a:pt x="3108960" y="2367280"/>
                </a:lnTo>
                <a:lnTo>
                  <a:pt x="3007360" y="2194560"/>
                </a:lnTo>
                <a:lnTo>
                  <a:pt x="3068320" y="1899920"/>
                </a:lnTo>
                <a:lnTo>
                  <a:pt x="2773680" y="1808480"/>
                </a:lnTo>
                <a:lnTo>
                  <a:pt x="2641600" y="1838960"/>
                </a:lnTo>
                <a:lnTo>
                  <a:pt x="2692400" y="1910080"/>
                </a:lnTo>
                <a:lnTo>
                  <a:pt x="2560320" y="1940560"/>
                </a:lnTo>
                <a:lnTo>
                  <a:pt x="2468880" y="1940560"/>
                </a:lnTo>
                <a:lnTo>
                  <a:pt x="2377440" y="1899920"/>
                </a:lnTo>
                <a:lnTo>
                  <a:pt x="2275840" y="2001520"/>
                </a:lnTo>
                <a:lnTo>
                  <a:pt x="2316480" y="2113280"/>
                </a:lnTo>
                <a:lnTo>
                  <a:pt x="2265680" y="2113280"/>
                </a:lnTo>
                <a:lnTo>
                  <a:pt x="2235200" y="2082800"/>
                </a:lnTo>
                <a:lnTo>
                  <a:pt x="2164080" y="2103120"/>
                </a:lnTo>
                <a:lnTo>
                  <a:pt x="2214880" y="2245360"/>
                </a:lnTo>
                <a:lnTo>
                  <a:pt x="2143760" y="2326640"/>
                </a:lnTo>
                <a:lnTo>
                  <a:pt x="2184400" y="2458720"/>
                </a:lnTo>
                <a:lnTo>
                  <a:pt x="2174240" y="2529840"/>
                </a:lnTo>
                <a:lnTo>
                  <a:pt x="1940560" y="2489200"/>
                </a:lnTo>
                <a:lnTo>
                  <a:pt x="1920240" y="2418080"/>
                </a:lnTo>
                <a:lnTo>
                  <a:pt x="1625600" y="2529840"/>
                </a:lnTo>
                <a:lnTo>
                  <a:pt x="1737360" y="2875280"/>
                </a:lnTo>
                <a:lnTo>
                  <a:pt x="1778000" y="3169920"/>
                </a:lnTo>
                <a:lnTo>
                  <a:pt x="1737360" y="3169920"/>
                </a:lnTo>
                <a:lnTo>
                  <a:pt x="1737360" y="3271520"/>
                </a:lnTo>
                <a:lnTo>
                  <a:pt x="1706880" y="3373120"/>
                </a:lnTo>
                <a:lnTo>
                  <a:pt x="1727200" y="3373120"/>
                </a:lnTo>
                <a:lnTo>
                  <a:pt x="1778000" y="3545840"/>
                </a:lnTo>
                <a:lnTo>
                  <a:pt x="1757680" y="3688080"/>
                </a:lnTo>
                <a:lnTo>
                  <a:pt x="1767840" y="3962400"/>
                </a:lnTo>
                <a:lnTo>
                  <a:pt x="1798320" y="4084320"/>
                </a:lnTo>
                <a:lnTo>
                  <a:pt x="1869440" y="4124960"/>
                </a:lnTo>
                <a:lnTo>
                  <a:pt x="1798320" y="4236720"/>
                </a:lnTo>
                <a:lnTo>
                  <a:pt x="1818640" y="4409440"/>
                </a:lnTo>
                <a:lnTo>
                  <a:pt x="1808480" y="4439920"/>
                </a:lnTo>
                <a:lnTo>
                  <a:pt x="1808480" y="4551680"/>
                </a:lnTo>
                <a:lnTo>
                  <a:pt x="1747520" y="4551680"/>
                </a:lnTo>
                <a:lnTo>
                  <a:pt x="1727200" y="4622800"/>
                </a:lnTo>
                <a:lnTo>
                  <a:pt x="1534160" y="4541520"/>
                </a:lnTo>
                <a:lnTo>
                  <a:pt x="1463040" y="4582160"/>
                </a:lnTo>
                <a:lnTo>
                  <a:pt x="1361440" y="4561840"/>
                </a:lnTo>
                <a:lnTo>
                  <a:pt x="1361440" y="4460240"/>
                </a:lnTo>
                <a:lnTo>
                  <a:pt x="1280160" y="4439920"/>
                </a:lnTo>
                <a:lnTo>
                  <a:pt x="1229360" y="4572000"/>
                </a:lnTo>
                <a:lnTo>
                  <a:pt x="1219200" y="4572000"/>
                </a:lnTo>
                <a:lnTo>
                  <a:pt x="1158240" y="4429760"/>
                </a:lnTo>
                <a:lnTo>
                  <a:pt x="1229360" y="4328160"/>
                </a:lnTo>
                <a:lnTo>
                  <a:pt x="1219200" y="4287520"/>
                </a:lnTo>
                <a:lnTo>
                  <a:pt x="924560" y="4114800"/>
                </a:lnTo>
                <a:lnTo>
                  <a:pt x="436880" y="3972560"/>
                </a:lnTo>
                <a:lnTo>
                  <a:pt x="457200" y="3738880"/>
                </a:lnTo>
                <a:lnTo>
                  <a:pt x="426720" y="3677920"/>
                </a:lnTo>
                <a:lnTo>
                  <a:pt x="325120" y="3525520"/>
                </a:lnTo>
                <a:lnTo>
                  <a:pt x="345440" y="3332480"/>
                </a:lnTo>
                <a:lnTo>
                  <a:pt x="274320" y="3108960"/>
                </a:lnTo>
                <a:lnTo>
                  <a:pt x="284480" y="2834640"/>
                </a:lnTo>
                <a:lnTo>
                  <a:pt x="254000" y="2651760"/>
                </a:lnTo>
                <a:lnTo>
                  <a:pt x="40640" y="2631440"/>
                </a:lnTo>
                <a:lnTo>
                  <a:pt x="142240" y="2489200"/>
                </a:lnTo>
                <a:lnTo>
                  <a:pt x="20320" y="2336800"/>
                </a:lnTo>
                <a:lnTo>
                  <a:pt x="20320" y="2336800"/>
                </a:lnTo>
                <a:lnTo>
                  <a:pt x="142240" y="2346960"/>
                </a:lnTo>
                <a:lnTo>
                  <a:pt x="71120" y="2184400"/>
                </a:lnTo>
                <a:lnTo>
                  <a:pt x="345440" y="2235200"/>
                </a:lnTo>
                <a:lnTo>
                  <a:pt x="274320" y="2082800"/>
                </a:lnTo>
                <a:lnTo>
                  <a:pt x="325120" y="1981200"/>
                </a:lnTo>
                <a:lnTo>
                  <a:pt x="447040" y="1950720"/>
                </a:lnTo>
                <a:lnTo>
                  <a:pt x="426720" y="1869440"/>
                </a:lnTo>
                <a:lnTo>
                  <a:pt x="294640" y="1859280"/>
                </a:lnTo>
                <a:lnTo>
                  <a:pt x="254000" y="1727200"/>
                </a:lnTo>
                <a:lnTo>
                  <a:pt x="274320" y="1595120"/>
                </a:lnTo>
                <a:lnTo>
                  <a:pt x="203200" y="1564640"/>
                </a:lnTo>
                <a:lnTo>
                  <a:pt x="162560" y="1483360"/>
                </a:lnTo>
                <a:lnTo>
                  <a:pt x="71120" y="1381760"/>
                </a:lnTo>
                <a:lnTo>
                  <a:pt x="0" y="1361440"/>
                </a:lnTo>
                <a:lnTo>
                  <a:pt x="111760" y="90424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0811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50"/>
            <a:ext cx="12192000" cy="6534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6056" y="-13150"/>
            <a:ext cx="768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chemeClr val="bg1"/>
                </a:solidFill>
              </a:rPr>
              <a:t>SOTSIAALMAJANDUSLIK TÜPOLOOGIA</a:t>
            </a:r>
          </a:p>
        </p:txBody>
      </p:sp>
      <p:sp>
        <p:nvSpPr>
          <p:cNvPr id="6" name="Vabakuju 5"/>
          <p:cNvSpPr/>
          <p:nvPr/>
        </p:nvSpPr>
        <p:spPr>
          <a:xfrm>
            <a:off x="5191760" y="1412240"/>
            <a:ext cx="5283200" cy="4622800"/>
          </a:xfrm>
          <a:custGeom>
            <a:avLst/>
            <a:gdLst>
              <a:gd name="connsiteX0" fmla="*/ 111760 w 5283200"/>
              <a:gd name="connsiteY0" fmla="*/ 904240 h 4622800"/>
              <a:gd name="connsiteX1" fmla="*/ 233680 w 5283200"/>
              <a:gd name="connsiteY1" fmla="*/ 883920 h 4622800"/>
              <a:gd name="connsiteX2" fmla="*/ 386080 w 5283200"/>
              <a:gd name="connsiteY2" fmla="*/ 995680 h 4622800"/>
              <a:gd name="connsiteX3" fmla="*/ 518160 w 5283200"/>
              <a:gd name="connsiteY3" fmla="*/ 965200 h 4622800"/>
              <a:gd name="connsiteX4" fmla="*/ 518160 w 5283200"/>
              <a:gd name="connsiteY4" fmla="*/ 914400 h 4622800"/>
              <a:gd name="connsiteX5" fmla="*/ 680720 w 5283200"/>
              <a:gd name="connsiteY5" fmla="*/ 883920 h 4622800"/>
              <a:gd name="connsiteX6" fmla="*/ 883920 w 5283200"/>
              <a:gd name="connsiteY6" fmla="*/ 1046480 h 4622800"/>
              <a:gd name="connsiteX7" fmla="*/ 1087120 w 5283200"/>
              <a:gd name="connsiteY7" fmla="*/ 1036320 h 4622800"/>
              <a:gd name="connsiteX8" fmla="*/ 1402080 w 5283200"/>
              <a:gd name="connsiteY8" fmla="*/ 772160 h 4622800"/>
              <a:gd name="connsiteX9" fmla="*/ 1625600 w 5283200"/>
              <a:gd name="connsiteY9" fmla="*/ 1117600 h 4622800"/>
              <a:gd name="connsiteX10" fmla="*/ 1747520 w 5283200"/>
              <a:gd name="connsiteY10" fmla="*/ 1026160 h 4622800"/>
              <a:gd name="connsiteX11" fmla="*/ 1747520 w 5283200"/>
              <a:gd name="connsiteY11" fmla="*/ 944880 h 4622800"/>
              <a:gd name="connsiteX12" fmla="*/ 1564640 w 5283200"/>
              <a:gd name="connsiteY12" fmla="*/ 853440 h 4622800"/>
              <a:gd name="connsiteX13" fmla="*/ 1889760 w 5283200"/>
              <a:gd name="connsiteY13" fmla="*/ 599440 h 4622800"/>
              <a:gd name="connsiteX14" fmla="*/ 1971040 w 5283200"/>
              <a:gd name="connsiteY14" fmla="*/ 213360 h 4622800"/>
              <a:gd name="connsiteX15" fmla="*/ 2103120 w 5283200"/>
              <a:gd name="connsiteY15" fmla="*/ 274320 h 4622800"/>
              <a:gd name="connsiteX16" fmla="*/ 2164080 w 5283200"/>
              <a:gd name="connsiteY16" fmla="*/ 40640 h 4622800"/>
              <a:gd name="connsiteX17" fmla="*/ 2489200 w 5283200"/>
              <a:gd name="connsiteY17" fmla="*/ 0 h 4622800"/>
              <a:gd name="connsiteX18" fmla="*/ 2621280 w 5283200"/>
              <a:gd name="connsiteY18" fmla="*/ 40640 h 4622800"/>
              <a:gd name="connsiteX19" fmla="*/ 2600960 w 5283200"/>
              <a:gd name="connsiteY19" fmla="*/ 111760 h 4622800"/>
              <a:gd name="connsiteX20" fmla="*/ 2804160 w 5283200"/>
              <a:gd name="connsiteY20" fmla="*/ 254000 h 4622800"/>
              <a:gd name="connsiteX21" fmla="*/ 2936240 w 5283200"/>
              <a:gd name="connsiteY21" fmla="*/ 243840 h 4622800"/>
              <a:gd name="connsiteX22" fmla="*/ 2976880 w 5283200"/>
              <a:gd name="connsiteY22" fmla="*/ 223520 h 4622800"/>
              <a:gd name="connsiteX23" fmla="*/ 3058160 w 5283200"/>
              <a:gd name="connsiteY23" fmla="*/ 304800 h 4622800"/>
              <a:gd name="connsiteX24" fmla="*/ 3139440 w 5283200"/>
              <a:gd name="connsiteY24" fmla="*/ 284480 h 4622800"/>
              <a:gd name="connsiteX25" fmla="*/ 3180080 w 5283200"/>
              <a:gd name="connsiteY25" fmla="*/ 345440 h 4622800"/>
              <a:gd name="connsiteX26" fmla="*/ 3322320 w 5283200"/>
              <a:gd name="connsiteY26" fmla="*/ 558800 h 4622800"/>
              <a:gd name="connsiteX27" fmla="*/ 3454400 w 5283200"/>
              <a:gd name="connsiteY27" fmla="*/ 751840 h 4622800"/>
              <a:gd name="connsiteX28" fmla="*/ 3769360 w 5283200"/>
              <a:gd name="connsiteY28" fmla="*/ 883920 h 4622800"/>
              <a:gd name="connsiteX29" fmla="*/ 3952240 w 5283200"/>
              <a:gd name="connsiteY29" fmla="*/ 863600 h 4622800"/>
              <a:gd name="connsiteX30" fmla="*/ 4023360 w 5283200"/>
              <a:gd name="connsiteY30" fmla="*/ 843280 h 4622800"/>
              <a:gd name="connsiteX31" fmla="*/ 4043680 w 5283200"/>
              <a:gd name="connsiteY31" fmla="*/ 904240 h 4622800"/>
              <a:gd name="connsiteX32" fmla="*/ 4399280 w 5283200"/>
              <a:gd name="connsiteY32" fmla="*/ 1036320 h 4622800"/>
              <a:gd name="connsiteX33" fmla="*/ 4297680 w 5283200"/>
              <a:gd name="connsiteY33" fmla="*/ 1178560 h 4622800"/>
              <a:gd name="connsiteX34" fmla="*/ 4419600 w 5283200"/>
              <a:gd name="connsiteY34" fmla="*/ 1442720 h 4622800"/>
              <a:gd name="connsiteX35" fmla="*/ 4368800 w 5283200"/>
              <a:gd name="connsiteY35" fmla="*/ 1513840 h 4622800"/>
              <a:gd name="connsiteX36" fmla="*/ 4409440 w 5283200"/>
              <a:gd name="connsiteY36" fmla="*/ 1605280 h 4622800"/>
              <a:gd name="connsiteX37" fmla="*/ 4419600 w 5283200"/>
              <a:gd name="connsiteY37" fmla="*/ 1656080 h 4622800"/>
              <a:gd name="connsiteX38" fmla="*/ 4602480 w 5283200"/>
              <a:gd name="connsiteY38" fmla="*/ 1686560 h 4622800"/>
              <a:gd name="connsiteX39" fmla="*/ 4602480 w 5283200"/>
              <a:gd name="connsiteY39" fmla="*/ 1757680 h 4622800"/>
              <a:gd name="connsiteX40" fmla="*/ 4765040 w 5283200"/>
              <a:gd name="connsiteY40" fmla="*/ 1757680 h 4622800"/>
              <a:gd name="connsiteX41" fmla="*/ 4876800 w 5283200"/>
              <a:gd name="connsiteY41" fmla="*/ 1849120 h 4622800"/>
              <a:gd name="connsiteX42" fmla="*/ 4836160 w 5283200"/>
              <a:gd name="connsiteY42" fmla="*/ 1889760 h 4622800"/>
              <a:gd name="connsiteX43" fmla="*/ 4998720 w 5283200"/>
              <a:gd name="connsiteY43" fmla="*/ 2001520 h 4622800"/>
              <a:gd name="connsiteX44" fmla="*/ 4998720 w 5283200"/>
              <a:gd name="connsiteY44" fmla="*/ 2133600 h 4622800"/>
              <a:gd name="connsiteX45" fmla="*/ 5283200 w 5283200"/>
              <a:gd name="connsiteY45" fmla="*/ 2225040 h 4622800"/>
              <a:gd name="connsiteX46" fmla="*/ 5008880 w 5283200"/>
              <a:gd name="connsiteY46" fmla="*/ 2397760 h 4622800"/>
              <a:gd name="connsiteX47" fmla="*/ 5151120 w 5283200"/>
              <a:gd name="connsiteY47" fmla="*/ 2631440 h 4622800"/>
              <a:gd name="connsiteX48" fmla="*/ 5100320 w 5283200"/>
              <a:gd name="connsiteY48" fmla="*/ 3108960 h 4622800"/>
              <a:gd name="connsiteX49" fmla="*/ 4765040 w 5283200"/>
              <a:gd name="connsiteY49" fmla="*/ 3291840 h 4622800"/>
              <a:gd name="connsiteX50" fmla="*/ 4683760 w 5283200"/>
              <a:gd name="connsiteY50" fmla="*/ 3322320 h 4622800"/>
              <a:gd name="connsiteX51" fmla="*/ 4399280 w 5283200"/>
              <a:gd name="connsiteY51" fmla="*/ 3119120 h 4622800"/>
              <a:gd name="connsiteX52" fmla="*/ 4307840 w 5283200"/>
              <a:gd name="connsiteY52" fmla="*/ 3169920 h 4622800"/>
              <a:gd name="connsiteX53" fmla="*/ 4135120 w 5283200"/>
              <a:gd name="connsiteY53" fmla="*/ 3108960 h 4622800"/>
              <a:gd name="connsiteX54" fmla="*/ 4165600 w 5283200"/>
              <a:gd name="connsiteY54" fmla="*/ 2956560 h 4622800"/>
              <a:gd name="connsiteX55" fmla="*/ 4023360 w 5283200"/>
              <a:gd name="connsiteY55" fmla="*/ 2885440 h 4622800"/>
              <a:gd name="connsiteX56" fmla="*/ 3931920 w 5283200"/>
              <a:gd name="connsiteY56" fmla="*/ 2885440 h 4622800"/>
              <a:gd name="connsiteX57" fmla="*/ 3860800 w 5283200"/>
              <a:gd name="connsiteY57" fmla="*/ 2865120 h 4622800"/>
              <a:gd name="connsiteX58" fmla="*/ 3708400 w 5283200"/>
              <a:gd name="connsiteY58" fmla="*/ 3108960 h 4622800"/>
              <a:gd name="connsiteX59" fmla="*/ 3606800 w 5283200"/>
              <a:gd name="connsiteY59" fmla="*/ 3108960 h 4622800"/>
              <a:gd name="connsiteX60" fmla="*/ 3495040 w 5283200"/>
              <a:gd name="connsiteY60" fmla="*/ 3098800 h 4622800"/>
              <a:gd name="connsiteX61" fmla="*/ 3403600 w 5283200"/>
              <a:gd name="connsiteY61" fmla="*/ 3017520 h 4622800"/>
              <a:gd name="connsiteX62" fmla="*/ 3362960 w 5283200"/>
              <a:gd name="connsiteY62" fmla="*/ 3007360 h 4622800"/>
              <a:gd name="connsiteX63" fmla="*/ 3322320 w 5283200"/>
              <a:gd name="connsiteY63" fmla="*/ 2976880 h 4622800"/>
              <a:gd name="connsiteX64" fmla="*/ 3332480 w 5283200"/>
              <a:gd name="connsiteY64" fmla="*/ 2915920 h 4622800"/>
              <a:gd name="connsiteX65" fmla="*/ 3261360 w 5283200"/>
              <a:gd name="connsiteY65" fmla="*/ 2804160 h 4622800"/>
              <a:gd name="connsiteX66" fmla="*/ 3302000 w 5283200"/>
              <a:gd name="connsiteY66" fmla="*/ 2763520 h 4622800"/>
              <a:gd name="connsiteX67" fmla="*/ 3190240 w 5283200"/>
              <a:gd name="connsiteY67" fmla="*/ 2458720 h 4622800"/>
              <a:gd name="connsiteX68" fmla="*/ 3180080 w 5283200"/>
              <a:gd name="connsiteY68" fmla="*/ 2387600 h 4622800"/>
              <a:gd name="connsiteX69" fmla="*/ 3108960 w 5283200"/>
              <a:gd name="connsiteY69" fmla="*/ 2367280 h 4622800"/>
              <a:gd name="connsiteX70" fmla="*/ 3007360 w 5283200"/>
              <a:gd name="connsiteY70" fmla="*/ 2194560 h 4622800"/>
              <a:gd name="connsiteX71" fmla="*/ 3068320 w 5283200"/>
              <a:gd name="connsiteY71" fmla="*/ 1899920 h 4622800"/>
              <a:gd name="connsiteX72" fmla="*/ 2773680 w 5283200"/>
              <a:gd name="connsiteY72" fmla="*/ 1808480 h 4622800"/>
              <a:gd name="connsiteX73" fmla="*/ 2641600 w 5283200"/>
              <a:gd name="connsiteY73" fmla="*/ 1838960 h 4622800"/>
              <a:gd name="connsiteX74" fmla="*/ 2692400 w 5283200"/>
              <a:gd name="connsiteY74" fmla="*/ 1910080 h 4622800"/>
              <a:gd name="connsiteX75" fmla="*/ 2560320 w 5283200"/>
              <a:gd name="connsiteY75" fmla="*/ 1940560 h 4622800"/>
              <a:gd name="connsiteX76" fmla="*/ 2468880 w 5283200"/>
              <a:gd name="connsiteY76" fmla="*/ 1940560 h 4622800"/>
              <a:gd name="connsiteX77" fmla="*/ 2377440 w 5283200"/>
              <a:gd name="connsiteY77" fmla="*/ 1899920 h 4622800"/>
              <a:gd name="connsiteX78" fmla="*/ 2275840 w 5283200"/>
              <a:gd name="connsiteY78" fmla="*/ 2001520 h 4622800"/>
              <a:gd name="connsiteX79" fmla="*/ 2316480 w 5283200"/>
              <a:gd name="connsiteY79" fmla="*/ 2113280 h 4622800"/>
              <a:gd name="connsiteX80" fmla="*/ 2265680 w 5283200"/>
              <a:gd name="connsiteY80" fmla="*/ 2113280 h 4622800"/>
              <a:gd name="connsiteX81" fmla="*/ 2235200 w 5283200"/>
              <a:gd name="connsiteY81" fmla="*/ 2082800 h 4622800"/>
              <a:gd name="connsiteX82" fmla="*/ 2164080 w 5283200"/>
              <a:gd name="connsiteY82" fmla="*/ 2103120 h 4622800"/>
              <a:gd name="connsiteX83" fmla="*/ 2214880 w 5283200"/>
              <a:gd name="connsiteY83" fmla="*/ 2245360 h 4622800"/>
              <a:gd name="connsiteX84" fmla="*/ 2143760 w 5283200"/>
              <a:gd name="connsiteY84" fmla="*/ 2326640 h 4622800"/>
              <a:gd name="connsiteX85" fmla="*/ 2184400 w 5283200"/>
              <a:gd name="connsiteY85" fmla="*/ 2458720 h 4622800"/>
              <a:gd name="connsiteX86" fmla="*/ 2174240 w 5283200"/>
              <a:gd name="connsiteY86" fmla="*/ 2529840 h 4622800"/>
              <a:gd name="connsiteX87" fmla="*/ 1940560 w 5283200"/>
              <a:gd name="connsiteY87" fmla="*/ 2489200 h 4622800"/>
              <a:gd name="connsiteX88" fmla="*/ 1920240 w 5283200"/>
              <a:gd name="connsiteY88" fmla="*/ 2418080 h 4622800"/>
              <a:gd name="connsiteX89" fmla="*/ 1625600 w 5283200"/>
              <a:gd name="connsiteY89" fmla="*/ 2529840 h 4622800"/>
              <a:gd name="connsiteX90" fmla="*/ 1737360 w 5283200"/>
              <a:gd name="connsiteY90" fmla="*/ 2875280 h 4622800"/>
              <a:gd name="connsiteX91" fmla="*/ 1778000 w 5283200"/>
              <a:gd name="connsiteY91" fmla="*/ 3169920 h 4622800"/>
              <a:gd name="connsiteX92" fmla="*/ 1737360 w 5283200"/>
              <a:gd name="connsiteY92" fmla="*/ 3169920 h 4622800"/>
              <a:gd name="connsiteX93" fmla="*/ 1737360 w 5283200"/>
              <a:gd name="connsiteY93" fmla="*/ 3271520 h 4622800"/>
              <a:gd name="connsiteX94" fmla="*/ 1706880 w 5283200"/>
              <a:gd name="connsiteY94" fmla="*/ 3373120 h 4622800"/>
              <a:gd name="connsiteX95" fmla="*/ 1727200 w 5283200"/>
              <a:gd name="connsiteY95" fmla="*/ 3373120 h 4622800"/>
              <a:gd name="connsiteX96" fmla="*/ 1778000 w 5283200"/>
              <a:gd name="connsiteY96" fmla="*/ 3545840 h 4622800"/>
              <a:gd name="connsiteX97" fmla="*/ 1757680 w 5283200"/>
              <a:gd name="connsiteY97" fmla="*/ 3688080 h 4622800"/>
              <a:gd name="connsiteX98" fmla="*/ 1767840 w 5283200"/>
              <a:gd name="connsiteY98" fmla="*/ 3962400 h 4622800"/>
              <a:gd name="connsiteX99" fmla="*/ 1798320 w 5283200"/>
              <a:gd name="connsiteY99" fmla="*/ 4084320 h 4622800"/>
              <a:gd name="connsiteX100" fmla="*/ 1869440 w 5283200"/>
              <a:gd name="connsiteY100" fmla="*/ 4124960 h 4622800"/>
              <a:gd name="connsiteX101" fmla="*/ 1798320 w 5283200"/>
              <a:gd name="connsiteY101" fmla="*/ 4236720 h 4622800"/>
              <a:gd name="connsiteX102" fmla="*/ 1818640 w 5283200"/>
              <a:gd name="connsiteY102" fmla="*/ 4409440 h 4622800"/>
              <a:gd name="connsiteX103" fmla="*/ 1808480 w 5283200"/>
              <a:gd name="connsiteY103" fmla="*/ 4439920 h 4622800"/>
              <a:gd name="connsiteX104" fmla="*/ 1808480 w 5283200"/>
              <a:gd name="connsiteY104" fmla="*/ 4551680 h 4622800"/>
              <a:gd name="connsiteX105" fmla="*/ 1747520 w 5283200"/>
              <a:gd name="connsiteY105" fmla="*/ 4551680 h 4622800"/>
              <a:gd name="connsiteX106" fmla="*/ 1727200 w 5283200"/>
              <a:gd name="connsiteY106" fmla="*/ 4622800 h 4622800"/>
              <a:gd name="connsiteX107" fmla="*/ 1534160 w 5283200"/>
              <a:gd name="connsiteY107" fmla="*/ 4541520 h 4622800"/>
              <a:gd name="connsiteX108" fmla="*/ 1463040 w 5283200"/>
              <a:gd name="connsiteY108" fmla="*/ 4582160 h 4622800"/>
              <a:gd name="connsiteX109" fmla="*/ 1361440 w 5283200"/>
              <a:gd name="connsiteY109" fmla="*/ 4561840 h 4622800"/>
              <a:gd name="connsiteX110" fmla="*/ 1361440 w 5283200"/>
              <a:gd name="connsiteY110" fmla="*/ 4460240 h 4622800"/>
              <a:gd name="connsiteX111" fmla="*/ 1280160 w 5283200"/>
              <a:gd name="connsiteY111" fmla="*/ 4439920 h 4622800"/>
              <a:gd name="connsiteX112" fmla="*/ 1229360 w 5283200"/>
              <a:gd name="connsiteY112" fmla="*/ 4572000 h 4622800"/>
              <a:gd name="connsiteX113" fmla="*/ 1219200 w 5283200"/>
              <a:gd name="connsiteY113" fmla="*/ 4572000 h 4622800"/>
              <a:gd name="connsiteX114" fmla="*/ 1158240 w 5283200"/>
              <a:gd name="connsiteY114" fmla="*/ 4429760 h 4622800"/>
              <a:gd name="connsiteX115" fmla="*/ 1229360 w 5283200"/>
              <a:gd name="connsiteY115" fmla="*/ 4328160 h 4622800"/>
              <a:gd name="connsiteX116" fmla="*/ 1219200 w 5283200"/>
              <a:gd name="connsiteY116" fmla="*/ 4287520 h 4622800"/>
              <a:gd name="connsiteX117" fmla="*/ 924560 w 5283200"/>
              <a:gd name="connsiteY117" fmla="*/ 4114800 h 4622800"/>
              <a:gd name="connsiteX118" fmla="*/ 436880 w 5283200"/>
              <a:gd name="connsiteY118" fmla="*/ 3972560 h 4622800"/>
              <a:gd name="connsiteX119" fmla="*/ 457200 w 5283200"/>
              <a:gd name="connsiteY119" fmla="*/ 3738880 h 4622800"/>
              <a:gd name="connsiteX120" fmla="*/ 426720 w 5283200"/>
              <a:gd name="connsiteY120" fmla="*/ 3677920 h 4622800"/>
              <a:gd name="connsiteX121" fmla="*/ 325120 w 5283200"/>
              <a:gd name="connsiteY121" fmla="*/ 3525520 h 4622800"/>
              <a:gd name="connsiteX122" fmla="*/ 345440 w 5283200"/>
              <a:gd name="connsiteY122" fmla="*/ 3332480 h 4622800"/>
              <a:gd name="connsiteX123" fmla="*/ 274320 w 5283200"/>
              <a:gd name="connsiteY123" fmla="*/ 3108960 h 4622800"/>
              <a:gd name="connsiteX124" fmla="*/ 284480 w 5283200"/>
              <a:gd name="connsiteY124" fmla="*/ 2834640 h 4622800"/>
              <a:gd name="connsiteX125" fmla="*/ 254000 w 5283200"/>
              <a:gd name="connsiteY125" fmla="*/ 2651760 h 4622800"/>
              <a:gd name="connsiteX126" fmla="*/ 40640 w 5283200"/>
              <a:gd name="connsiteY126" fmla="*/ 2631440 h 4622800"/>
              <a:gd name="connsiteX127" fmla="*/ 142240 w 5283200"/>
              <a:gd name="connsiteY127" fmla="*/ 2489200 h 4622800"/>
              <a:gd name="connsiteX128" fmla="*/ 20320 w 5283200"/>
              <a:gd name="connsiteY128" fmla="*/ 2336800 h 4622800"/>
              <a:gd name="connsiteX129" fmla="*/ 20320 w 5283200"/>
              <a:gd name="connsiteY129" fmla="*/ 2336800 h 4622800"/>
              <a:gd name="connsiteX130" fmla="*/ 142240 w 5283200"/>
              <a:gd name="connsiteY130" fmla="*/ 2346960 h 4622800"/>
              <a:gd name="connsiteX131" fmla="*/ 71120 w 5283200"/>
              <a:gd name="connsiteY131" fmla="*/ 2184400 h 4622800"/>
              <a:gd name="connsiteX132" fmla="*/ 345440 w 5283200"/>
              <a:gd name="connsiteY132" fmla="*/ 2235200 h 4622800"/>
              <a:gd name="connsiteX133" fmla="*/ 274320 w 5283200"/>
              <a:gd name="connsiteY133" fmla="*/ 2082800 h 4622800"/>
              <a:gd name="connsiteX134" fmla="*/ 325120 w 5283200"/>
              <a:gd name="connsiteY134" fmla="*/ 1981200 h 4622800"/>
              <a:gd name="connsiteX135" fmla="*/ 447040 w 5283200"/>
              <a:gd name="connsiteY135" fmla="*/ 1950720 h 4622800"/>
              <a:gd name="connsiteX136" fmla="*/ 426720 w 5283200"/>
              <a:gd name="connsiteY136" fmla="*/ 1869440 h 4622800"/>
              <a:gd name="connsiteX137" fmla="*/ 294640 w 5283200"/>
              <a:gd name="connsiteY137" fmla="*/ 1859280 h 4622800"/>
              <a:gd name="connsiteX138" fmla="*/ 254000 w 5283200"/>
              <a:gd name="connsiteY138" fmla="*/ 1727200 h 4622800"/>
              <a:gd name="connsiteX139" fmla="*/ 274320 w 5283200"/>
              <a:gd name="connsiteY139" fmla="*/ 1595120 h 4622800"/>
              <a:gd name="connsiteX140" fmla="*/ 203200 w 5283200"/>
              <a:gd name="connsiteY140" fmla="*/ 1564640 h 4622800"/>
              <a:gd name="connsiteX141" fmla="*/ 162560 w 5283200"/>
              <a:gd name="connsiteY141" fmla="*/ 1483360 h 4622800"/>
              <a:gd name="connsiteX142" fmla="*/ 71120 w 5283200"/>
              <a:gd name="connsiteY142" fmla="*/ 1381760 h 4622800"/>
              <a:gd name="connsiteX143" fmla="*/ 0 w 5283200"/>
              <a:gd name="connsiteY143" fmla="*/ 1361440 h 4622800"/>
              <a:gd name="connsiteX144" fmla="*/ 111760 w 5283200"/>
              <a:gd name="connsiteY144" fmla="*/ 90424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283200" h="4622800">
                <a:moveTo>
                  <a:pt x="111760" y="904240"/>
                </a:moveTo>
                <a:lnTo>
                  <a:pt x="233680" y="883920"/>
                </a:lnTo>
                <a:lnTo>
                  <a:pt x="386080" y="995680"/>
                </a:lnTo>
                <a:lnTo>
                  <a:pt x="518160" y="965200"/>
                </a:lnTo>
                <a:lnTo>
                  <a:pt x="518160" y="914400"/>
                </a:lnTo>
                <a:lnTo>
                  <a:pt x="680720" y="883920"/>
                </a:lnTo>
                <a:lnTo>
                  <a:pt x="883920" y="1046480"/>
                </a:lnTo>
                <a:lnTo>
                  <a:pt x="1087120" y="1036320"/>
                </a:lnTo>
                <a:lnTo>
                  <a:pt x="1402080" y="772160"/>
                </a:lnTo>
                <a:lnTo>
                  <a:pt x="1625600" y="1117600"/>
                </a:lnTo>
                <a:lnTo>
                  <a:pt x="1747520" y="1026160"/>
                </a:lnTo>
                <a:lnTo>
                  <a:pt x="1747520" y="944880"/>
                </a:lnTo>
                <a:lnTo>
                  <a:pt x="1564640" y="853440"/>
                </a:lnTo>
                <a:lnTo>
                  <a:pt x="1889760" y="599440"/>
                </a:lnTo>
                <a:lnTo>
                  <a:pt x="1971040" y="213360"/>
                </a:lnTo>
                <a:lnTo>
                  <a:pt x="2103120" y="274320"/>
                </a:lnTo>
                <a:lnTo>
                  <a:pt x="2164080" y="40640"/>
                </a:lnTo>
                <a:lnTo>
                  <a:pt x="2489200" y="0"/>
                </a:lnTo>
                <a:lnTo>
                  <a:pt x="2621280" y="40640"/>
                </a:lnTo>
                <a:lnTo>
                  <a:pt x="2600960" y="111760"/>
                </a:lnTo>
                <a:lnTo>
                  <a:pt x="2804160" y="254000"/>
                </a:lnTo>
                <a:lnTo>
                  <a:pt x="2936240" y="243840"/>
                </a:lnTo>
                <a:lnTo>
                  <a:pt x="2976880" y="223520"/>
                </a:lnTo>
                <a:lnTo>
                  <a:pt x="3058160" y="304800"/>
                </a:lnTo>
                <a:lnTo>
                  <a:pt x="3139440" y="284480"/>
                </a:lnTo>
                <a:lnTo>
                  <a:pt x="3180080" y="345440"/>
                </a:lnTo>
                <a:lnTo>
                  <a:pt x="3322320" y="558800"/>
                </a:lnTo>
                <a:lnTo>
                  <a:pt x="3454400" y="751840"/>
                </a:lnTo>
                <a:lnTo>
                  <a:pt x="3769360" y="883920"/>
                </a:lnTo>
                <a:lnTo>
                  <a:pt x="3952240" y="863600"/>
                </a:lnTo>
                <a:lnTo>
                  <a:pt x="4023360" y="843280"/>
                </a:lnTo>
                <a:lnTo>
                  <a:pt x="4043680" y="904240"/>
                </a:lnTo>
                <a:lnTo>
                  <a:pt x="4399280" y="1036320"/>
                </a:lnTo>
                <a:lnTo>
                  <a:pt x="4297680" y="1178560"/>
                </a:lnTo>
                <a:lnTo>
                  <a:pt x="4419600" y="1442720"/>
                </a:lnTo>
                <a:lnTo>
                  <a:pt x="4368800" y="1513840"/>
                </a:lnTo>
                <a:lnTo>
                  <a:pt x="4409440" y="1605280"/>
                </a:lnTo>
                <a:lnTo>
                  <a:pt x="4419600" y="1656080"/>
                </a:lnTo>
                <a:lnTo>
                  <a:pt x="4602480" y="1686560"/>
                </a:lnTo>
                <a:lnTo>
                  <a:pt x="4602480" y="1757680"/>
                </a:lnTo>
                <a:lnTo>
                  <a:pt x="4765040" y="1757680"/>
                </a:lnTo>
                <a:lnTo>
                  <a:pt x="4876800" y="1849120"/>
                </a:lnTo>
                <a:lnTo>
                  <a:pt x="4836160" y="1889760"/>
                </a:lnTo>
                <a:lnTo>
                  <a:pt x="4998720" y="2001520"/>
                </a:lnTo>
                <a:lnTo>
                  <a:pt x="4998720" y="2133600"/>
                </a:lnTo>
                <a:lnTo>
                  <a:pt x="5283200" y="2225040"/>
                </a:lnTo>
                <a:lnTo>
                  <a:pt x="5008880" y="2397760"/>
                </a:lnTo>
                <a:lnTo>
                  <a:pt x="5151120" y="2631440"/>
                </a:lnTo>
                <a:lnTo>
                  <a:pt x="5100320" y="3108960"/>
                </a:lnTo>
                <a:lnTo>
                  <a:pt x="4765040" y="3291840"/>
                </a:lnTo>
                <a:lnTo>
                  <a:pt x="4683760" y="3322320"/>
                </a:lnTo>
                <a:lnTo>
                  <a:pt x="4399280" y="3119120"/>
                </a:lnTo>
                <a:lnTo>
                  <a:pt x="4307840" y="3169920"/>
                </a:lnTo>
                <a:lnTo>
                  <a:pt x="4135120" y="3108960"/>
                </a:lnTo>
                <a:lnTo>
                  <a:pt x="4165600" y="2956560"/>
                </a:lnTo>
                <a:lnTo>
                  <a:pt x="4023360" y="2885440"/>
                </a:lnTo>
                <a:lnTo>
                  <a:pt x="3931920" y="2885440"/>
                </a:lnTo>
                <a:lnTo>
                  <a:pt x="3860800" y="2865120"/>
                </a:lnTo>
                <a:lnTo>
                  <a:pt x="3708400" y="3108960"/>
                </a:lnTo>
                <a:lnTo>
                  <a:pt x="3606800" y="3108960"/>
                </a:lnTo>
                <a:lnTo>
                  <a:pt x="3495040" y="3098800"/>
                </a:lnTo>
                <a:lnTo>
                  <a:pt x="3403600" y="3017520"/>
                </a:lnTo>
                <a:lnTo>
                  <a:pt x="3362960" y="3007360"/>
                </a:lnTo>
                <a:lnTo>
                  <a:pt x="3322320" y="2976880"/>
                </a:lnTo>
                <a:lnTo>
                  <a:pt x="3332480" y="2915920"/>
                </a:lnTo>
                <a:lnTo>
                  <a:pt x="3261360" y="2804160"/>
                </a:lnTo>
                <a:lnTo>
                  <a:pt x="3302000" y="2763520"/>
                </a:lnTo>
                <a:lnTo>
                  <a:pt x="3190240" y="2458720"/>
                </a:lnTo>
                <a:lnTo>
                  <a:pt x="3180080" y="2387600"/>
                </a:lnTo>
                <a:lnTo>
                  <a:pt x="3108960" y="2367280"/>
                </a:lnTo>
                <a:lnTo>
                  <a:pt x="3007360" y="2194560"/>
                </a:lnTo>
                <a:lnTo>
                  <a:pt x="3068320" y="1899920"/>
                </a:lnTo>
                <a:lnTo>
                  <a:pt x="2773680" y="1808480"/>
                </a:lnTo>
                <a:lnTo>
                  <a:pt x="2641600" y="1838960"/>
                </a:lnTo>
                <a:lnTo>
                  <a:pt x="2692400" y="1910080"/>
                </a:lnTo>
                <a:lnTo>
                  <a:pt x="2560320" y="1940560"/>
                </a:lnTo>
                <a:lnTo>
                  <a:pt x="2468880" y="1940560"/>
                </a:lnTo>
                <a:lnTo>
                  <a:pt x="2377440" y="1899920"/>
                </a:lnTo>
                <a:lnTo>
                  <a:pt x="2275840" y="2001520"/>
                </a:lnTo>
                <a:lnTo>
                  <a:pt x="2316480" y="2113280"/>
                </a:lnTo>
                <a:lnTo>
                  <a:pt x="2265680" y="2113280"/>
                </a:lnTo>
                <a:lnTo>
                  <a:pt x="2235200" y="2082800"/>
                </a:lnTo>
                <a:lnTo>
                  <a:pt x="2164080" y="2103120"/>
                </a:lnTo>
                <a:lnTo>
                  <a:pt x="2214880" y="2245360"/>
                </a:lnTo>
                <a:lnTo>
                  <a:pt x="2143760" y="2326640"/>
                </a:lnTo>
                <a:lnTo>
                  <a:pt x="2184400" y="2458720"/>
                </a:lnTo>
                <a:lnTo>
                  <a:pt x="2174240" y="2529840"/>
                </a:lnTo>
                <a:lnTo>
                  <a:pt x="1940560" y="2489200"/>
                </a:lnTo>
                <a:lnTo>
                  <a:pt x="1920240" y="2418080"/>
                </a:lnTo>
                <a:lnTo>
                  <a:pt x="1625600" y="2529840"/>
                </a:lnTo>
                <a:lnTo>
                  <a:pt x="1737360" y="2875280"/>
                </a:lnTo>
                <a:lnTo>
                  <a:pt x="1778000" y="3169920"/>
                </a:lnTo>
                <a:lnTo>
                  <a:pt x="1737360" y="3169920"/>
                </a:lnTo>
                <a:lnTo>
                  <a:pt x="1737360" y="3271520"/>
                </a:lnTo>
                <a:lnTo>
                  <a:pt x="1706880" y="3373120"/>
                </a:lnTo>
                <a:lnTo>
                  <a:pt x="1727200" y="3373120"/>
                </a:lnTo>
                <a:lnTo>
                  <a:pt x="1778000" y="3545840"/>
                </a:lnTo>
                <a:lnTo>
                  <a:pt x="1757680" y="3688080"/>
                </a:lnTo>
                <a:lnTo>
                  <a:pt x="1767840" y="3962400"/>
                </a:lnTo>
                <a:lnTo>
                  <a:pt x="1798320" y="4084320"/>
                </a:lnTo>
                <a:lnTo>
                  <a:pt x="1869440" y="4124960"/>
                </a:lnTo>
                <a:lnTo>
                  <a:pt x="1798320" y="4236720"/>
                </a:lnTo>
                <a:lnTo>
                  <a:pt x="1818640" y="4409440"/>
                </a:lnTo>
                <a:lnTo>
                  <a:pt x="1808480" y="4439920"/>
                </a:lnTo>
                <a:lnTo>
                  <a:pt x="1808480" y="4551680"/>
                </a:lnTo>
                <a:lnTo>
                  <a:pt x="1747520" y="4551680"/>
                </a:lnTo>
                <a:lnTo>
                  <a:pt x="1727200" y="4622800"/>
                </a:lnTo>
                <a:lnTo>
                  <a:pt x="1534160" y="4541520"/>
                </a:lnTo>
                <a:lnTo>
                  <a:pt x="1463040" y="4582160"/>
                </a:lnTo>
                <a:lnTo>
                  <a:pt x="1361440" y="4561840"/>
                </a:lnTo>
                <a:lnTo>
                  <a:pt x="1361440" y="4460240"/>
                </a:lnTo>
                <a:lnTo>
                  <a:pt x="1280160" y="4439920"/>
                </a:lnTo>
                <a:lnTo>
                  <a:pt x="1229360" y="4572000"/>
                </a:lnTo>
                <a:lnTo>
                  <a:pt x="1219200" y="4572000"/>
                </a:lnTo>
                <a:lnTo>
                  <a:pt x="1158240" y="4429760"/>
                </a:lnTo>
                <a:lnTo>
                  <a:pt x="1229360" y="4328160"/>
                </a:lnTo>
                <a:lnTo>
                  <a:pt x="1219200" y="4287520"/>
                </a:lnTo>
                <a:lnTo>
                  <a:pt x="924560" y="4114800"/>
                </a:lnTo>
                <a:lnTo>
                  <a:pt x="436880" y="3972560"/>
                </a:lnTo>
                <a:lnTo>
                  <a:pt x="457200" y="3738880"/>
                </a:lnTo>
                <a:lnTo>
                  <a:pt x="426720" y="3677920"/>
                </a:lnTo>
                <a:lnTo>
                  <a:pt x="325120" y="3525520"/>
                </a:lnTo>
                <a:lnTo>
                  <a:pt x="345440" y="3332480"/>
                </a:lnTo>
                <a:lnTo>
                  <a:pt x="274320" y="3108960"/>
                </a:lnTo>
                <a:lnTo>
                  <a:pt x="284480" y="2834640"/>
                </a:lnTo>
                <a:lnTo>
                  <a:pt x="254000" y="2651760"/>
                </a:lnTo>
                <a:lnTo>
                  <a:pt x="40640" y="2631440"/>
                </a:lnTo>
                <a:lnTo>
                  <a:pt x="142240" y="2489200"/>
                </a:lnTo>
                <a:lnTo>
                  <a:pt x="20320" y="2336800"/>
                </a:lnTo>
                <a:lnTo>
                  <a:pt x="20320" y="2336800"/>
                </a:lnTo>
                <a:lnTo>
                  <a:pt x="142240" y="2346960"/>
                </a:lnTo>
                <a:lnTo>
                  <a:pt x="71120" y="2184400"/>
                </a:lnTo>
                <a:lnTo>
                  <a:pt x="345440" y="2235200"/>
                </a:lnTo>
                <a:lnTo>
                  <a:pt x="274320" y="2082800"/>
                </a:lnTo>
                <a:lnTo>
                  <a:pt x="325120" y="1981200"/>
                </a:lnTo>
                <a:lnTo>
                  <a:pt x="447040" y="1950720"/>
                </a:lnTo>
                <a:lnTo>
                  <a:pt x="426720" y="1869440"/>
                </a:lnTo>
                <a:lnTo>
                  <a:pt x="294640" y="1859280"/>
                </a:lnTo>
                <a:lnTo>
                  <a:pt x="254000" y="1727200"/>
                </a:lnTo>
                <a:lnTo>
                  <a:pt x="274320" y="1595120"/>
                </a:lnTo>
                <a:lnTo>
                  <a:pt x="203200" y="1564640"/>
                </a:lnTo>
                <a:lnTo>
                  <a:pt x="162560" y="1483360"/>
                </a:lnTo>
                <a:lnTo>
                  <a:pt x="71120" y="1381760"/>
                </a:lnTo>
                <a:lnTo>
                  <a:pt x="0" y="1361440"/>
                </a:lnTo>
                <a:lnTo>
                  <a:pt x="111760" y="90424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72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50"/>
            <a:ext cx="12192000" cy="6534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www.hendrikson.ee/</a:t>
            </a:r>
            <a:r>
              <a:rPr lang="et-EE" sz="2000" b="1" dirty="0" err="1" smtClean="0">
                <a:solidFill>
                  <a:schemeClr val="bg2">
                    <a:lumMod val="50000"/>
                  </a:schemeClr>
                </a:solidFill>
              </a:rPr>
              <a:t>maps</a:t>
            </a: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/Väikeasulad</a:t>
            </a:r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6056" y="-13150"/>
            <a:ext cx="768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FFFF00"/>
                </a:solidFill>
              </a:rPr>
              <a:t>ARENDUSSURVE SPEKULATSIOON</a:t>
            </a:r>
          </a:p>
        </p:txBody>
      </p:sp>
      <p:sp>
        <p:nvSpPr>
          <p:cNvPr id="8" name="Vabakuju 7"/>
          <p:cNvSpPr/>
          <p:nvPr/>
        </p:nvSpPr>
        <p:spPr>
          <a:xfrm>
            <a:off x="5191760" y="1412240"/>
            <a:ext cx="5283200" cy="4622800"/>
          </a:xfrm>
          <a:custGeom>
            <a:avLst/>
            <a:gdLst>
              <a:gd name="connsiteX0" fmla="*/ 111760 w 5283200"/>
              <a:gd name="connsiteY0" fmla="*/ 904240 h 4622800"/>
              <a:gd name="connsiteX1" fmla="*/ 233680 w 5283200"/>
              <a:gd name="connsiteY1" fmla="*/ 883920 h 4622800"/>
              <a:gd name="connsiteX2" fmla="*/ 386080 w 5283200"/>
              <a:gd name="connsiteY2" fmla="*/ 995680 h 4622800"/>
              <a:gd name="connsiteX3" fmla="*/ 518160 w 5283200"/>
              <a:gd name="connsiteY3" fmla="*/ 965200 h 4622800"/>
              <a:gd name="connsiteX4" fmla="*/ 518160 w 5283200"/>
              <a:gd name="connsiteY4" fmla="*/ 914400 h 4622800"/>
              <a:gd name="connsiteX5" fmla="*/ 680720 w 5283200"/>
              <a:gd name="connsiteY5" fmla="*/ 883920 h 4622800"/>
              <a:gd name="connsiteX6" fmla="*/ 883920 w 5283200"/>
              <a:gd name="connsiteY6" fmla="*/ 1046480 h 4622800"/>
              <a:gd name="connsiteX7" fmla="*/ 1087120 w 5283200"/>
              <a:gd name="connsiteY7" fmla="*/ 1036320 h 4622800"/>
              <a:gd name="connsiteX8" fmla="*/ 1402080 w 5283200"/>
              <a:gd name="connsiteY8" fmla="*/ 772160 h 4622800"/>
              <a:gd name="connsiteX9" fmla="*/ 1625600 w 5283200"/>
              <a:gd name="connsiteY9" fmla="*/ 1117600 h 4622800"/>
              <a:gd name="connsiteX10" fmla="*/ 1747520 w 5283200"/>
              <a:gd name="connsiteY10" fmla="*/ 1026160 h 4622800"/>
              <a:gd name="connsiteX11" fmla="*/ 1747520 w 5283200"/>
              <a:gd name="connsiteY11" fmla="*/ 944880 h 4622800"/>
              <a:gd name="connsiteX12" fmla="*/ 1564640 w 5283200"/>
              <a:gd name="connsiteY12" fmla="*/ 853440 h 4622800"/>
              <a:gd name="connsiteX13" fmla="*/ 1889760 w 5283200"/>
              <a:gd name="connsiteY13" fmla="*/ 599440 h 4622800"/>
              <a:gd name="connsiteX14" fmla="*/ 1971040 w 5283200"/>
              <a:gd name="connsiteY14" fmla="*/ 213360 h 4622800"/>
              <a:gd name="connsiteX15" fmla="*/ 2103120 w 5283200"/>
              <a:gd name="connsiteY15" fmla="*/ 274320 h 4622800"/>
              <a:gd name="connsiteX16" fmla="*/ 2164080 w 5283200"/>
              <a:gd name="connsiteY16" fmla="*/ 40640 h 4622800"/>
              <a:gd name="connsiteX17" fmla="*/ 2489200 w 5283200"/>
              <a:gd name="connsiteY17" fmla="*/ 0 h 4622800"/>
              <a:gd name="connsiteX18" fmla="*/ 2621280 w 5283200"/>
              <a:gd name="connsiteY18" fmla="*/ 40640 h 4622800"/>
              <a:gd name="connsiteX19" fmla="*/ 2600960 w 5283200"/>
              <a:gd name="connsiteY19" fmla="*/ 111760 h 4622800"/>
              <a:gd name="connsiteX20" fmla="*/ 2804160 w 5283200"/>
              <a:gd name="connsiteY20" fmla="*/ 254000 h 4622800"/>
              <a:gd name="connsiteX21" fmla="*/ 2936240 w 5283200"/>
              <a:gd name="connsiteY21" fmla="*/ 243840 h 4622800"/>
              <a:gd name="connsiteX22" fmla="*/ 2976880 w 5283200"/>
              <a:gd name="connsiteY22" fmla="*/ 223520 h 4622800"/>
              <a:gd name="connsiteX23" fmla="*/ 3058160 w 5283200"/>
              <a:gd name="connsiteY23" fmla="*/ 304800 h 4622800"/>
              <a:gd name="connsiteX24" fmla="*/ 3139440 w 5283200"/>
              <a:gd name="connsiteY24" fmla="*/ 284480 h 4622800"/>
              <a:gd name="connsiteX25" fmla="*/ 3180080 w 5283200"/>
              <a:gd name="connsiteY25" fmla="*/ 345440 h 4622800"/>
              <a:gd name="connsiteX26" fmla="*/ 3322320 w 5283200"/>
              <a:gd name="connsiteY26" fmla="*/ 558800 h 4622800"/>
              <a:gd name="connsiteX27" fmla="*/ 3454400 w 5283200"/>
              <a:gd name="connsiteY27" fmla="*/ 751840 h 4622800"/>
              <a:gd name="connsiteX28" fmla="*/ 3769360 w 5283200"/>
              <a:gd name="connsiteY28" fmla="*/ 883920 h 4622800"/>
              <a:gd name="connsiteX29" fmla="*/ 3952240 w 5283200"/>
              <a:gd name="connsiteY29" fmla="*/ 863600 h 4622800"/>
              <a:gd name="connsiteX30" fmla="*/ 4023360 w 5283200"/>
              <a:gd name="connsiteY30" fmla="*/ 843280 h 4622800"/>
              <a:gd name="connsiteX31" fmla="*/ 4043680 w 5283200"/>
              <a:gd name="connsiteY31" fmla="*/ 904240 h 4622800"/>
              <a:gd name="connsiteX32" fmla="*/ 4399280 w 5283200"/>
              <a:gd name="connsiteY32" fmla="*/ 1036320 h 4622800"/>
              <a:gd name="connsiteX33" fmla="*/ 4297680 w 5283200"/>
              <a:gd name="connsiteY33" fmla="*/ 1178560 h 4622800"/>
              <a:gd name="connsiteX34" fmla="*/ 4419600 w 5283200"/>
              <a:gd name="connsiteY34" fmla="*/ 1442720 h 4622800"/>
              <a:gd name="connsiteX35" fmla="*/ 4368800 w 5283200"/>
              <a:gd name="connsiteY35" fmla="*/ 1513840 h 4622800"/>
              <a:gd name="connsiteX36" fmla="*/ 4409440 w 5283200"/>
              <a:gd name="connsiteY36" fmla="*/ 1605280 h 4622800"/>
              <a:gd name="connsiteX37" fmla="*/ 4419600 w 5283200"/>
              <a:gd name="connsiteY37" fmla="*/ 1656080 h 4622800"/>
              <a:gd name="connsiteX38" fmla="*/ 4602480 w 5283200"/>
              <a:gd name="connsiteY38" fmla="*/ 1686560 h 4622800"/>
              <a:gd name="connsiteX39" fmla="*/ 4602480 w 5283200"/>
              <a:gd name="connsiteY39" fmla="*/ 1757680 h 4622800"/>
              <a:gd name="connsiteX40" fmla="*/ 4765040 w 5283200"/>
              <a:gd name="connsiteY40" fmla="*/ 1757680 h 4622800"/>
              <a:gd name="connsiteX41" fmla="*/ 4876800 w 5283200"/>
              <a:gd name="connsiteY41" fmla="*/ 1849120 h 4622800"/>
              <a:gd name="connsiteX42" fmla="*/ 4836160 w 5283200"/>
              <a:gd name="connsiteY42" fmla="*/ 1889760 h 4622800"/>
              <a:gd name="connsiteX43" fmla="*/ 4998720 w 5283200"/>
              <a:gd name="connsiteY43" fmla="*/ 2001520 h 4622800"/>
              <a:gd name="connsiteX44" fmla="*/ 4998720 w 5283200"/>
              <a:gd name="connsiteY44" fmla="*/ 2133600 h 4622800"/>
              <a:gd name="connsiteX45" fmla="*/ 5283200 w 5283200"/>
              <a:gd name="connsiteY45" fmla="*/ 2225040 h 4622800"/>
              <a:gd name="connsiteX46" fmla="*/ 5008880 w 5283200"/>
              <a:gd name="connsiteY46" fmla="*/ 2397760 h 4622800"/>
              <a:gd name="connsiteX47" fmla="*/ 5151120 w 5283200"/>
              <a:gd name="connsiteY47" fmla="*/ 2631440 h 4622800"/>
              <a:gd name="connsiteX48" fmla="*/ 5100320 w 5283200"/>
              <a:gd name="connsiteY48" fmla="*/ 3108960 h 4622800"/>
              <a:gd name="connsiteX49" fmla="*/ 4765040 w 5283200"/>
              <a:gd name="connsiteY49" fmla="*/ 3291840 h 4622800"/>
              <a:gd name="connsiteX50" fmla="*/ 4683760 w 5283200"/>
              <a:gd name="connsiteY50" fmla="*/ 3322320 h 4622800"/>
              <a:gd name="connsiteX51" fmla="*/ 4399280 w 5283200"/>
              <a:gd name="connsiteY51" fmla="*/ 3119120 h 4622800"/>
              <a:gd name="connsiteX52" fmla="*/ 4307840 w 5283200"/>
              <a:gd name="connsiteY52" fmla="*/ 3169920 h 4622800"/>
              <a:gd name="connsiteX53" fmla="*/ 4135120 w 5283200"/>
              <a:gd name="connsiteY53" fmla="*/ 3108960 h 4622800"/>
              <a:gd name="connsiteX54" fmla="*/ 4165600 w 5283200"/>
              <a:gd name="connsiteY54" fmla="*/ 2956560 h 4622800"/>
              <a:gd name="connsiteX55" fmla="*/ 4023360 w 5283200"/>
              <a:gd name="connsiteY55" fmla="*/ 2885440 h 4622800"/>
              <a:gd name="connsiteX56" fmla="*/ 3931920 w 5283200"/>
              <a:gd name="connsiteY56" fmla="*/ 2885440 h 4622800"/>
              <a:gd name="connsiteX57" fmla="*/ 3860800 w 5283200"/>
              <a:gd name="connsiteY57" fmla="*/ 2865120 h 4622800"/>
              <a:gd name="connsiteX58" fmla="*/ 3708400 w 5283200"/>
              <a:gd name="connsiteY58" fmla="*/ 3108960 h 4622800"/>
              <a:gd name="connsiteX59" fmla="*/ 3606800 w 5283200"/>
              <a:gd name="connsiteY59" fmla="*/ 3108960 h 4622800"/>
              <a:gd name="connsiteX60" fmla="*/ 3495040 w 5283200"/>
              <a:gd name="connsiteY60" fmla="*/ 3098800 h 4622800"/>
              <a:gd name="connsiteX61" fmla="*/ 3403600 w 5283200"/>
              <a:gd name="connsiteY61" fmla="*/ 3017520 h 4622800"/>
              <a:gd name="connsiteX62" fmla="*/ 3362960 w 5283200"/>
              <a:gd name="connsiteY62" fmla="*/ 3007360 h 4622800"/>
              <a:gd name="connsiteX63" fmla="*/ 3322320 w 5283200"/>
              <a:gd name="connsiteY63" fmla="*/ 2976880 h 4622800"/>
              <a:gd name="connsiteX64" fmla="*/ 3332480 w 5283200"/>
              <a:gd name="connsiteY64" fmla="*/ 2915920 h 4622800"/>
              <a:gd name="connsiteX65" fmla="*/ 3261360 w 5283200"/>
              <a:gd name="connsiteY65" fmla="*/ 2804160 h 4622800"/>
              <a:gd name="connsiteX66" fmla="*/ 3302000 w 5283200"/>
              <a:gd name="connsiteY66" fmla="*/ 2763520 h 4622800"/>
              <a:gd name="connsiteX67" fmla="*/ 3190240 w 5283200"/>
              <a:gd name="connsiteY67" fmla="*/ 2458720 h 4622800"/>
              <a:gd name="connsiteX68" fmla="*/ 3180080 w 5283200"/>
              <a:gd name="connsiteY68" fmla="*/ 2387600 h 4622800"/>
              <a:gd name="connsiteX69" fmla="*/ 3108960 w 5283200"/>
              <a:gd name="connsiteY69" fmla="*/ 2367280 h 4622800"/>
              <a:gd name="connsiteX70" fmla="*/ 3007360 w 5283200"/>
              <a:gd name="connsiteY70" fmla="*/ 2194560 h 4622800"/>
              <a:gd name="connsiteX71" fmla="*/ 3068320 w 5283200"/>
              <a:gd name="connsiteY71" fmla="*/ 1899920 h 4622800"/>
              <a:gd name="connsiteX72" fmla="*/ 2773680 w 5283200"/>
              <a:gd name="connsiteY72" fmla="*/ 1808480 h 4622800"/>
              <a:gd name="connsiteX73" fmla="*/ 2641600 w 5283200"/>
              <a:gd name="connsiteY73" fmla="*/ 1838960 h 4622800"/>
              <a:gd name="connsiteX74" fmla="*/ 2692400 w 5283200"/>
              <a:gd name="connsiteY74" fmla="*/ 1910080 h 4622800"/>
              <a:gd name="connsiteX75" fmla="*/ 2560320 w 5283200"/>
              <a:gd name="connsiteY75" fmla="*/ 1940560 h 4622800"/>
              <a:gd name="connsiteX76" fmla="*/ 2468880 w 5283200"/>
              <a:gd name="connsiteY76" fmla="*/ 1940560 h 4622800"/>
              <a:gd name="connsiteX77" fmla="*/ 2377440 w 5283200"/>
              <a:gd name="connsiteY77" fmla="*/ 1899920 h 4622800"/>
              <a:gd name="connsiteX78" fmla="*/ 2275840 w 5283200"/>
              <a:gd name="connsiteY78" fmla="*/ 2001520 h 4622800"/>
              <a:gd name="connsiteX79" fmla="*/ 2316480 w 5283200"/>
              <a:gd name="connsiteY79" fmla="*/ 2113280 h 4622800"/>
              <a:gd name="connsiteX80" fmla="*/ 2265680 w 5283200"/>
              <a:gd name="connsiteY80" fmla="*/ 2113280 h 4622800"/>
              <a:gd name="connsiteX81" fmla="*/ 2235200 w 5283200"/>
              <a:gd name="connsiteY81" fmla="*/ 2082800 h 4622800"/>
              <a:gd name="connsiteX82" fmla="*/ 2164080 w 5283200"/>
              <a:gd name="connsiteY82" fmla="*/ 2103120 h 4622800"/>
              <a:gd name="connsiteX83" fmla="*/ 2214880 w 5283200"/>
              <a:gd name="connsiteY83" fmla="*/ 2245360 h 4622800"/>
              <a:gd name="connsiteX84" fmla="*/ 2143760 w 5283200"/>
              <a:gd name="connsiteY84" fmla="*/ 2326640 h 4622800"/>
              <a:gd name="connsiteX85" fmla="*/ 2184400 w 5283200"/>
              <a:gd name="connsiteY85" fmla="*/ 2458720 h 4622800"/>
              <a:gd name="connsiteX86" fmla="*/ 2174240 w 5283200"/>
              <a:gd name="connsiteY86" fmla="*/ 2529840 h 4622800"/>
              <a:gd name="connsiteX87" fmla="*/ 1940560 w 5283200"/>
              <a:gd name="connsiteY87" fmla="*/ 2489200 h 4622800"/>
              <a:gd name="connsiteX88" fmla="*/ 1920240 w 5283200"/>
              <a:gd name="connsiteY88" fmla="*/ 2418080 h 4622800"/>
              <a:gd name="connsiteX89" fmla="*/ 1625600 w 5283200"/>
              <a:gd name="connsiteY89" fmla="*/ 2529840 h 4622800"/>
              <a:gd name="connsiteX90" fmla="*/ 1737360 w 5283200"/>
              <a:gd name="connsiteY90" fmla="*/ 2875280 h 4622800"/>
              <a:gd name="connsiteX91" fmla="*/ 1778000 w 5283200"/>
              <a:gd name="connsiteY91" fmla="*/ 3169920 h 4622800"/>
              <a:gd name="connsiteX92" fmla="*/ 1737360 w 5283200"/>
              <a:gd name="connsiteY92" fmla="*/ 3169920 h 4622800"/>
              <a:gd name="connsiteX93" fmla="*/ 1737360 w 5283200"/>
              <a:gd name="connsiteY93" fmla="*/ 3271520 h 4622800"/>
              <a:gd name="connsiteX94" fmla="*/ 1706880 w 5283200"/>
              <a:gd name="connsiteY94" fmla="*/ 3373120 h 4622800"/>
              <a:gd name="connsiteX95" fmla="*/ 1727200 w 5283200"/>
              <a:gd name="connsiteY95" fmla="*/ 3373120 h 4622800"/>
              <a:gd name="connsiteX96" fmla="*/ 1778000 w 5283200"/>
              <a:gd name="connsiteY96" fmla="*/ 3545840 h 4622800"/>
              <a:gd name="connsiteX97" fmla="*/ 1757680 w 5283200"/>
              <a:gd name="connsiteY97" fmla="*/ 3688080 h 4622800"/>
              <a:gd name="connsiteX98" fmla="*/ 1767840 w 5283200"/>
              <a:gd name="connsiteY98" fmla="*/ 3962400 h 4622800"/>
              <a:gd name="connsiteX99" fmla="*/ 1798320 w 5283200"/>
              <a:gd name="connsiteY99" fmla="*/ 4084320 h 4622800"/>
              <a:gd name="connsiteX100" fmla="*/ 1869440 w 5283200"/>
              <a:gd name="connsiteY100" fmla="*/ 4124960 h 4622800"/>
              <a:gd name="connsiteX101" fmla="*/ 1798320 w 5283200"/>
              <a:gd name="connsiteY101" fmla="*/ 4236720 h 4622800"/>
              <a:gd name="connsiteX102" fmla="*/ 1818640 w 5283200"/>
              <a:gd name="connsiteY102" fmla="*/ 4409440 h 4622800"/>
              <a:gd name="connsiteX103" fmla="*/ 1808480 w 5283200"/>
              <a:gd name="connsiteY103" fmla="*/ 4439920 h 4622800"/>
              <a:gd name="connsiteX104" fmla="*/ 1808480 w 5283200"/>
              <a:gd name="connsiteY104" fmla="*/ 4551680 h 4622800"/>
              <a:gd name="connsiteX105" fmla="*/ 1747520 w 5283200"/>
              <a:gd name="connsiteY105" fmla="*/ 4551680 h 4622800"/>
              <a:gd name="connsiteX106" fmla="*/ 1727200 w 5283200"/>
              <a:gd name="connsiteY106" fmla="*/ 4622800 h 4622800"/>
              <a:gd name="connsiteX107" fmla="*/ 1534160 w 5283200"/>
              <a:gd name="connsiteY107" fmla="*/ 4541520 h 4622800"/>
              <a:gd name="connsiteX108" fmla="*/ 1463040 w 5283200"/>
              <a:gd name="connsiteY108" fmla="*/ 4582160 h 4622800"/>
              <a:gd name="connsiteX109" fmla="*/ 1361440 w 5283200"/>
              <a:gd name="connsiteY109" fmla="*/ 4561840 h 4622800"/>
              <a:gd name="connsiteX110" fmla="*/ 1361440 w 5283200"/>
              <a:gd name="connsiteY110" fmla="*/ 4460240 h 4622800"/>
              <a:gd name="connsiteX111" fmla="*/ 1280160 w 5283200"/>
              <a:gd name="connsiteY111" fmla="*/ 4439920 h 4622800"/>
              <a:gd name="connsiteX112" fmla="*/ 1229360 w 5283200"/>
              <a:gd name="connsiteY112" fmla="*/ 4572000 h 4622800"/>
              <a:gd name="connsiteX113" fmla="*/ 1219200 w 5283200"/>
              <a:gd name="connsiteY113" fmla="*/ 4572000 h 4622800"/>
              <a:gd name="connsiteX114" fmla="*/ 1158240 w 5283200"/>
              <a:gd name="connsiteY114" fmla="*/ 4429760 h 4622800"/>
              <a:gd name="connsiteX115" fmla="*/ 1229360 w 5283200"/>
              <a:gd name="connsiteY115" fmla="*/ 4328160 h 4622800"/>
              <a:gd name="connsiteX116" fmla="*/ 1219200 w 5283200"/>
              <a:gd name="connsiteY116" fmla="*/ 4287520 h 4622800"/>
              <a:gd name="connsiteX117" fmla="*/ 924560 w 5283200"/>
              <a:gd name="connsiteY117" fmla="*/ 4114800 h 4622800"/>
              <a:gd name="connsiteX118" fmla="*/ 436880 w 5283200"/>
              <a:gd name="connsiteY118" fmla="*/ 3972560 h 4622800"/>
              <a:gd name="connsiteX119" fmla="*/ 457200 w 5283200"/>
              <a:gd name="connsiteY119" fmla="*/ 3738880 h 4622800"/>
              <a:gd name="connsiteX120" fmla="*/ 426720 w 5283200"/>
              <a:gd name="connsiteY120" fmla="*/ 3677920 h 4622800"/>
              <a:gd name="connsiteX121" fmla="*/ 325120 w 5283200"/>
              <a:gd name="connsiteY121" fmla="*/ 3525520 h 4622800"/>
              <a:gd name="connsiteX122" fmla="*/ 345440 w 5283200"/>
              <a:gd name="connsiteY122" fmla="*/ 3332480 h 4622800"/>
              <a:gd name="connsiteX123" fmla="*/ 274320 w 5283200"/>
              <a:gd name="connsiteY123" fmla="*/ 3108960 h 4622800"/>
              <a:gd name="connsiteX124" fmla="*/ 284480 w 5283200"/>
              <a:gd name="connsiteY124" fmla="*/ 2834640 h 4622800"/>
              <a:gd name="connsiteX125" fmla="*/ 254000 w 5283200"/>
              <a:gd name="connsiteY125" fmla="*/ 2651760 h 4622800"/>
              <a:gd name="connsiteX126" fmla="*/ 40640 w 5283200"/>
              <a:gd name="connsiteY126" fmla="*/ 2631440 h 4622800"/>
              <a:gd name="connsiteX127" fmla="*/ 142240 w 5283200"/>
              <a:gd name="connsiteY127" fmla="*/ 2489200 h 4622800"/>
              <a:gd name="connsiteX128" fmla="*/ 20320 w 5283200"/>
              <a:gd name="connsiteY128" fmla="*/ 2336800 h 4622800"/>
              <a:gd name="connsiteX129" fmla="*/ 20320 w 5283200"/>
              <a:gd name="connsiteY129" fmla="*/ 2336800 h 4622800"/>
              <a:gd name="connsiteX130" fmla="*/ 142240 w 5283200"/>
              <a:gd name="connsiteY130" fmla="*/ 2346960 h 4622800"/>
              <a:gd name="connsiteX131" fmla="*/ 71120 w 5283200"/>
              <a:gd name="connsiteY131" fmla="*/ 2184400 h 4622800"/>
              <a:gd name="connsiteX132" fmla="*/ 345440 w 5283200"/>
              <a:gd name="connsiteY132" fmla="*/ 2235200 h 4622800"/>
              <a:gd name="connsiteX133" fmla="*/ 274320 w 5283200"/>
              <a:gd name="connsiteY133" fmla="*/ 2082800 h 4622800"/>
              <a:gd name="connsiteX134" fmla="*/ 325120 w 5283200"/>
              <a:gd name="connsiteY134" fmla="*/ 1981200 h 4622800"/>
              <a:gd name="connsiteX135" fmla="*/ 447040 w 5283200"/>
              <a:gd name="connsiteY135" fmla="*/ 1950720 h 4622800"/>
              <a:gd name="connsiteX136" fmla="*/ 426720 w 5283200"/>
              <a:gd name="connsiteY136" fmla="*/ 1869440 h 4622800"/>
              <a:gd name="connsiteX137" fmla="*/ 294640 w 5283200"/>
              <a:gd name="connsiteY137" fmla="*/ 1859280 h 4622800"/>
              <a:gd name="connsiteX138" fmla="*/ 254000 w 5283200"/>
              <a:gd name="connsiteY138" fmla="*/ 1727200 h 4622800"/>
              <a:gd name="connsiteX139" fmla="*/ 274320 w 5283200"/>
              <a:gd name="connsiteY139" fmla="*/ 1595120 h 4622800"/>
              <a:gd name="connsiteX140" fmla="*/ 203200 w 5283200"/>
              <a:gd name="connsiteY140" fmla="*/ 1564640 h 4622800"/>
              <a:gd name="connsiteX141" fmla="*/ 162560 w 5283200"/>
              <a:gd name="connsiteY141" fmla="*/ 1483360 h 4622800"/>
              <a:gd name="connsiteX142" fmla="*/ 71120 w 5283200"/>
              <a:gd name="connsiteY142" fmla="*/ 1381760 h 4622800"/>
              <a:gd name="connsiteX143" fmla="*/ 0 w 5283200"/>
              <a:gd name="connsiteY143" fmla="*/ 1361440 h 4622800"/>
              <a:gd name="connsiteX144" fmla="*/ 111760 w 5283200"/>
              <a:gd name="connsiteY144" fmla="*/ 90424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283200" h="4622800">
                <a:moveTo>
                  <a:pt x="111760" y="904240"/>
                </a:moveTo>
                <a:lnTo>
                  <a:pt x="233680" y="883920"/>
                </a:lnTo>
                <a:lnTo>
                  <a:pt x="386080" y="995680"/>
                </a:lnTo>
                <a:lnTo>
                  <a:pt x="518160" y="965200"/>
                </a:lnTo>
                <a:lnTo>
                  <a:pt x="518160" y="914400"/>
                </a:lnTo>
                <a:lnTo>
                  <a:pt x="680720" y="883920"/>
                </a:lnTo>
                <a:lnTo>
                  <a:pt x="883920" y="1046480"/>
                </a:lnTo>
                <a:lnTo>
                  <a:pt x="1087120" y="1036320"/>
                </a:lnTo>
                <a:lnTo>
                  <a:pt x="1402080" y="772160"/>
                </a:lnTo>
                <a:lnTo>
                  <a:pt x="1625600" y="1117600"/>
                </a:lnTo>
                <a:lnTo>
                  <a:pt x="1747520" y="1026160"/>
                </a:lnTo>
                <a:lnTo>
                  <a:pt x="1747520" y="944880"/>
                </a:lnTo>
                <a:lnTo>
                  <a:pt x="1564640" y="853440"/>
                </a:lnTo>
                <a:lnTo>
                  <a:pt x="1889760" y="599440"/>
                </a:lnTo>
                <a:lnTo>
                  <a:pt x="1971040" y="213360"/>
                </a:lnTo>
                <a:lnTo>
                  <a:pt x="2103120" y="274320"/>
                </a:lnTo>
                <a:lnTo>
                  <a:pt x="2164080" y="40640"/>
                </a:lnTo>
                <a:lnTo>
                  <a:pt x="2489200" y="0"/>
                </a:lnTo>
                <a:lnTo>
                  <a:pt x="2621280" y="40640"/>
                </a:lnTo>
                <a:lnTo>
                  <a:pt x="2600960" y="111760"/>
                </a:lnTo>
                <a:lnTo>
                  <a:pt x="2804160" y="254000"/>
                </a:lnTo>
                <a:lnTo>
                  <a:pt x="2936240" y="243840"/>
                </a:lnTo>
                <a:lnTo>
                  <a:pt x="2976880" y="223520"/>
                </a:lnTo>
                <a:lnTo>
                  <a:pt x="3058160" y="304800"/>
                </a:lnTo>
                <a:lnTo>
                  <a:pt x="3139440" y="284480"/>
                </a:lnTo>
                <a:lnTo>
                  <a:pt x="3180080" y="345440"/>
                </a:lnTo>
                <a:lnTo>
                  <a:pt x="3322320" y="558800"/>
                </a:lnTo>
                <a:lnTo>
                  <a:pt x="3454400" y="751840"/>
                </a:lnTo>
                <a:lnTo>
                  <a:pt x="3769360" y="883920"/>
                </a:lnTo>
                <a:lnTo>
                  <a:pt x="3952240" y="863600"/>
                </a:lnTo>
                <a:lnTo>
                  <a:pt x="4023360" y="843280"/>
                </a:lnTo>
                <a:lnTo>
                  <a:pt x="4043680" y="904240"/>
                </a:lnTo>
                <a:lnTo>
                  <a:pt x="4399280" y="1036320"/>
                </a:lnTo>
                <a:lnTo>
                  <a:pt x="4297680" y="1178560"/>
                </a:lnTo>
                <a:lnTo>
                  <a:pt x="4419600" y="1442720"/>
                </a:lnTo>
                <a:lnTo>
                  <a:pt x="4368800" y="1513840"/>
                </a:lnTo>
                <a:lnTo>
                  <a:pt x="4409440" y="1605280"/>
                </a:lnTo>
                <a:lnTo>
                  <a:pt x="4419600" y="1656080"/>
                </a:lnTo>
                <a:lnTo>
                  <a:pt x="4602480" y="1686560"/>
                </a:lnTo>
                <a:lnTo>
                  <a:pt x="4602480" y="1757680"/>
                </a:lnTo>
                <a:lnTo>
                  <a:pt x="4765040" y="1757680"/>
                </a:lnTo>
                <a:lnTo>
                  <a:pt x="4876800" y="1849120"/>
                </a:lnTo>
                <a:lnTo>
                  <a:pt x="4836160" y="1889760"/>
                </a:lnTo>
                <a:lnTo>
                  <a:pt x="4998720" y="2001520"/>
                </a:lnTo>
                <a:lnTo>
                  <a:pt x="4998720" y="2133600"/>
                </a:lnTo>
                <a:lnTo>
                  <a:pt x="5283200" y="2225040"/>
                </a:lnTo>
                <a:lnTo>
                  <a:pt x="5008880" y="2397760"/>
                </a:lnTo>
                <a:lnTo>
                  <a:pt x="5151120" y="2631440"/>
                </a:lnTo>
                <a:lnTo>
                  <a:pt x="5100320" y="3108960"/>
                </a:lnTo>
                <a:lnTo>
                  <a:pt x="4765040" y="3291840"/>
                </a:lnTo>
                <a:lnTo>
                  <a:pt x="4683760" y="3322320"/>
                </a:lnTo>
                <a:lnTo>
                  <a:pt x="4399280" y="3119120"/>
                </a:lnTo>
                <a:lnTo>
                  <a:pt x="4307840" y="3169920"/>
                </a:lnTo>
                <a:lnTo>
                  <a:pt x="4135120" y="3108960"/>
                </a:lnTo>
                <a:lnTo>
                  <a:pt x="4165600" y="2956560"/>
                </a:lnTo>
                <a:lnTo>
                  <a:pt x="4023360" y="2885440"/>
                </a:lnTo>
                <a:lnTo>
                  <a:pt x="3931920" y="2885440"/>
                </a:lnTo>
                <a:lnTo>
                  <a:pt x="3860800" y="2865120"/>
                </a:lnTo>
                <a:lnTo>
                  <a:pt x="3708400" y="3108960"/>
                </a:lnTo>
                <a:lnTo>
                  <a:pt x="3606800" y="3108960"/>
                </a:lnTo>
                <a:lnTo>
                  <a:pt x="3495040" y="3098800"/>
                </a:lnTo>
                <a:lnTo>
                  <a:pt x="3403600" y="3017520"/>
                </a:lnTo>
                <a:lnTo>
                  <a:pt x="3362960" y="3007360"/>
                </a:lnTo>
                <a:lnTo>
                  <a:pt x="3322320" y="2976880"/>
                </a:lnTo>
                <a:lnTo>
                  <a:pt x="3332480" y="2915920"/>
                </a:lnTo>
                <a:lnTo>
                  <a:pt x="3261360" y="2804160"/>
                </a:lnTo>
                <a:lnTo>
                  <a:pt x="3302000" y="2763520"/>
                </a:lnTo>
                <a:lnTo>
                  <a:pt x="3190240" y="2458720"/>
                </a:lnTo>
                <a:lnTo>
                  <a:pt x="3180080" y="2387600"/>
                </a:lnTo>
                <a:lnTo>
                  <a:pt x="3108960" y="2367280"/>
                </a:lnTo>
                <a:lnTo>
                  <a:pt x="3007360" y="2194560"/>
                </a:lnTo>
                <a:lnTo>
                  <a:pt x="3068320" y="1899920"/>
                </a:lnTo>
                <a:lnTo>
                  <a:pt x="2773680" y="1808480"/>
                </a:lnTo>
                <a:lnTo>
                  <a:pt x="2641600" y="1838960"/>
                </a:lnTo>
                <a:lnTo>
                  <a:pt x="2692400" y="1910080"/>
                </a:lnTo>
                <a:lnTo>
                  <a:pt x="2560320" y="1940560"/>
                </a:lnTo>
                <a:lnTo>
                  <a:pt x="2468880" y="1940560"/>
                </a:lnTo>
                <a:lnTo>
                  <a:pt x="2377440" y="1899920"/>
                </a:lnTo>
                <a:lnTo>
                  <a:pt x="2275840" y="2001520"/>
                </a:lnTo>
                <a:lnTo>
                  <a:pt x="2316480" y="2113280"/>
                </a:lnTo>
                <a:lnTo>
                  <a:pt x="2265680" y="2113280"/>
                </a:lnTo>
                <a:lnTo>
                  <a:pt x="2235200" y="2082800"/>
                </a:lnTo>
                <a:lnTo>
                  <a:pt x="2164080" y="2103120"/>
                </a:lnTo>
                <a:lnTo>
                  <a:pt x="2214880" y="2245360"/>
                </a:lnTo>
                <a:lnTo>
                  <a:pt x="2143760" y="2326640"/>
                </a:lnTo>
                <a:lnTo>
                  <a:pt x="2184400" y="2458720"/>
                </a:lnTo>
                <a:lnTo>
                  <a:pt x="2174240" y="2529840"/>
                </a:lnTo>
                <a:lnTo>
                  <a:pt x="1940560" y="2489200"/>
                </a:lnTo>
                <a:lnTo>
                  <a:pt x="1920240" y="2418080"/>
                </a:lnTo>
                <a:lnTo>
                  <a:pt x="1625600" y="2529840"/>
                </a:lnTo>
                <a:lnTo>
                  <a:pt x="1737360" y="2875280"/>
                </a:lnTo>
                <a:lnTo>
                  <a:pt x="1778000" y="3169920"/>
                </a:lnTo>
                <a:lnTo>
                  <a:pt x="1737360" y="3169920"/>
                </a:lnTo>
                <a:lnTo>
                  <a:pt x="1737360" y="3271520"/>
                </a:lnTo>
                <a:lnTo>
                  <a:pt x="1706880" y="3373120"/>
                </a:lnTo>
                <a:lnTo>
                  <a:pt x="1727200" y="3373120"/>
                </a:lnTo>
                <a:lnTo>
                  <a:pt x="1778000" y="3545840"/>
                </a:lnTo>
                <a:lnTo>
                  <a:pt x="1757680" y="3688080"/>
                </a:lnTo>
                <a:lnTo>
                  <a:pt x="1767840" y="3962400"/>
                </a:lnTo>
                <a:lnTo>
                  <a:pt x="1798320" y="4084320"/>
                </a:lnTo>
                <a:lnTo>
                  <a:pt x="1869440" y="4124960"/>
                </a:lnTo>
                <a:lnTo>
                  <a:pt x="1798320" y="4236720"/>
                </a:lnTo>
                <a:lnTo>
                  <a:pt x="1818640" y="4409440"/>
                </a:lnTo>
                <a:lnTo>
                  <a:pt x="1808480" y="4439920"/>
                </a:lnTo>
                <a:lnTo>
                  <a:pt x="1808480" y="4551680"/>
                </a:lnTo>
                <a:lnTo>
                  <a:pt x="1747520" y="4551680"/>
                </a:lnTo>
                <a:lnTo>
                  <a:pt x="1727200" y="4622800"/>
                </a:lnTo>
                <a:lnTo>
                  <a:pt x="1534160" y="4541520"/>
                </a:lnTo>
                <a:lnTo>
                  <a:pt x="1463040" y="4582160"/>
                </a:lnTo>
                <a:lnTo>
                  <a:pt x="1361440" y="4561840"/>
                </a:lnTo>
                <a:lnTo>
                  <a:pt x="1361440" y="4460240"/>
                </a:lnTo>
                <a:lnTo>
                  <a:pt x="1280160" y="4439920"/>
                </a:lnTo>
                <a:lnTo>
                  <a:pt x="1229360" y="4572000"/>
                </a:lnTo>
                <a:lnTo>
                  <a:pt x="1219200" y="4572000"/>
                </a:lnTo>
                <a:lnTo>
                  <a:pt x="1158240" y="4429760"/>
                </a:lnTo>
                <a:lnTo>
                  <a:pt x="1229360" y="4328160"/>
                </a:lnTo>
                <a:lnTo>
                  <a:pt x="1219200" y="4287520"/>
                </a:lnTo>
                <a:lnTo>
                  <a:pt x="924560" y="4114800"/>
                </a:lnTo>
                <a:lnTo>
                  <a:pt x="436880" y="3972560"/>
                </a:lnTo>
                <a:lnTo>
                  <a:pt x="457200" y="3738880"/>
                </a:lnTo>
                <a:lnTo>
                  <a:pt x="426720" y="3677920"/>
                </a:lnTo>
                <a:lnTo>
                  <a:pt x="325120" y="3525520"/>
                </a:lnTo>
                <a:lnTo>
                  <a:pt x="345440" y="3332480"/>
                </a:lnTo>
                <a:lnTo>
                  <a:pt x="274320" y="3108960"/>
                </a:lnTo>
                <a:lnTo>
                  <a:pt x="284480" y="2834640"/>
                </a:lnTo>
                <a:lnTo>
                  <a:pt x="254000" y="2651760"/>
                </a:lnTo>
                <a:lnTo>
                  <a:pt x="40640" y="2631440"/>
                </a:lnTo>
                <a:lnTo>
                  <a:pt x="142240" y="2489200"/>
                </a:lnTo>
                <a:lnTo>
                  <a:pt x="20320" y="2336800"/>
                </a:lnTo>
                <a:lnTo>
                  <a:pt x="20320" y="2336800"/>
                </a:lnTo>
                <a:lnTo>
                  <a:pt x="142240" y="2346960"/>
                </a:lnTo>
                <a:lnTo>
                  <a:pt x="71120" y="2184400"/>
                </a:lnTo>
                <a:lnTo>
                  <a:pt x="345440" y="2235200"/>
                </a:lnTo>
                <a:lnTo>
                  <a:pt x="274320" y="2082800"/>
                </a:lnTo>
                <a:lnTo>
                  <a:pt x="325120" y="1981200"/>
                </a:lnTo>
                <a:lnTo>
                  <a:pt x="447040" y="1950720"/>
                </a:lnTo>
                <a:lnTo>
                  <a:pt x="426720" y="1869440"/>
                </a:lnTo>
                <a:lnTo>
                  <a:pt x="294640" y="1859280"/>
                </a:lnTo>
                <a:lnTo>
                  <a:pt x="254000" y="1727200"/>
                </a:lnTo>
                <a:lnTo>
                  <a:pt x="274320" y="1595120"/>
                </a:lnTo>
                <a:lnTo>
                  <a:pt x="203200" y="1564640"/>
                </a:lnTo>
                <a:lnTo>
                  <a:pt x="162560" y="1483360"/>
                </a:lnTo>
                <a:lnTo>
                  <a:pt x="71120" y="1381760"/>
                </a:lnTo>
                <a:lnTo>
                  <a:pt x="0" y="1361440"/>
                </a:lnTo>
                <a:lnTo>
                  <a:pt x="111760" y="90424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6" name="Vabakuju 5"/>
          <p:cNvSpPr/>
          <p:nvPr/>
        </p:nvSpPr>
        <p:spPr>
          <a:xfrm>
            <a:off x="6212840" y="1381760"/>
            <a:ext cx="1778000" cy="2540000"/>
          </a:xfrm>
          <a:custGeom>
            <a:avLst/>
            <a:gdLst>
              <a:gd name="connsiteX0" fmla="*/ 1569720 w 1778000"/>
              <a:gd name="connsiteY0" fmla="*/ 121920 h 2275840"/>
              <a:gd name="connsiteX1" fmla="*/ 1518920 w 1778000"/>
              <a:gd name="connsiteY1" fmla="*/ 182880 h 2275840"/>
              <a:gd name="connsiteX2" fmla="*/ 1498600 w 1778000"/>
              <a:gd name="connsiteY2" fmla="*/ 304800 h 2275840"/>
              <a:gd name="connsiteX3" fmla="*/ 1447800 w 1778000"/>
              <a:gd name="connsiteY3" fmla="*/ 365760 h 2275840"/>
              <a:gd name="connsiteX4" fmla="*/ 1422400 w 1778000"/>
              <a:gd name="connsiteY4" fmla="*/ 477520 h 2275840"/>
              <a:gd name="connsiteX5" fmla="*/ 1351280 w 1778000"/>
              <a:gd name="connsiteY5" fmla="*/ 645160 h 2275840"/>
              <a:gd name="connsiteX6" fmla="*/ 1376680 w 1778000"/>
              <a:gd name="connsiteY6" fmla="*/ 726440 h 2275840"/>
              <a:gd name="connsiteX7" fmla="*/ 1402080 w 1778000"/>
              <a:gd name="connsiteY7" fmla="*/ 782320 h 2275840"/>
              <a:gd name="connsiteX8" fmla="*/ 1498600 w 1778000"/>
              <a:gd name="connsiteY8" fmla="*/ 772160 h 2275840"/>
              <a:gd name="connsiteX9" fmla="*/ 1671320 w 1778000"/>
              <a:gd name="connsiteY9" fmla="*/ 690880 h 2275840"/>
              <a:gd name="connsiteX10" fmla="*/ 1742440 w 1778000"/>
              <a:gd name="connsiteY10" fmla="*/ 726440 h 2275840"/>
              <a:gd name="connsiteX11" fmla="*/ 1778000 w 1778000"/>
              <a:gd name="connsiteY11" fmla="*/ 863600 h 2275840"/>
              <a:gd name="connsiteX12" fmla="*/ 1605280 w 1778000"/>
              <a:gd name="connsiteY12" fmla="*/ 949960 h 2275840"/>
              <a:gd name="connsiteX13" fmla="*/ 1539240 w 1778000"/>
              <a:gd name="connsiteY13" fmla="*/ 1026160 h 2275840"/>
              <a:gd name="connsiteX14" fmla="*/ 1270000 w 1778000"/>
              <a:gd name="connsiteY14" fmla="*/ 1031240 h 2275840"/>
              <a:gd name="connsiteX15" fmla="*/ 1229360 w 1778000"/>
              <a:gd name="connsiteY15" fmla="*/ 1082040 h 2275840"/>
              <a:gd name="connsiteX16" fmla="*/ 1376680 w 1778000"/>
              <a:gd name="connsiteY16" fmla="*/ 1203960 h 2275840"/>
              <a:gd name="connsiteX17" fmla="*/ 1310640 w 1778000"/>
              <a:gd name="connsiteY17" fmla="*/ 1310640 h 2275840"/>
              <a:gd name="connsiteX18" fmla="*/ 1224280 w 1778000"/>
              <a:gd name="connsiteY18" fmla="*/ 1417320 h 2275840"/>
              <a:gd name="connsiteX19" fmla="*/ 1351280 w 1778000"/>
              <a:gd name="connsiteY19" fmla="*/ 1488440 h 2275840"/>
              <a:gd name="connsiteX20" fmla="*/ 1386840 w 1778000"/>
              <a:gd name="connsiteY20" fmla="*/ 1559560 h 2275840"/>
              <a:gd name="connsiteX21" fmla="*/ 1402080 w 1778000"/>
              <a:gd name="connsiteY21" fmla="*/ 1676400 h 2275840"/>
              <a:gd name="connsiteX22" fmla="*/ 1371600 w 1778000"/>
              <a:gd name="connsiteY22" fmla="*/ 1798320 h 2275840"/>
              <a:gd name="connsiteX23" fmla="*/ 1259840 w 1778000"/>
              <a:gd name="connsiteY23" fmla="*/ 1854200 h 2275840"/>
              <a:gd name="connsiteX24" fmla="*/ 1366520 w 1778000"/>
              <a:gd name="connsiteY24" fmla="*/ 1899920 h 2275840"/>
              <a:gd name="connsiteX25" fmla="*/ 1229360 w 1778000"/>
              <a:gd name="connsiteY25" fmla="*/ 2037080 h 2275840"/>
              <a:gd name="connsiteX26" fmla="*/ 1285240 w 1778000"/>
              <a:gd name="connsiteY26" fmla="*/ 2123440 h 2275840"/>
              <a:gd name="connsiteX27" fmla="*/ 1224280 w 1778000"/>
              <a:gd name="connsiteY27" fmla="*/ 2143760 h 2275840"/>
              <a:gd name="connsiteX28" fmla="*/ 1203960 w 1778000"/>
              <a:gd name="connsiteY28" fmla="*/ 2087880 h 2275840"/>
              <a:gd name="connsiteX29" fmla="*/ 1122680 w 1778000"/>
              <a:gd name="connsiteY29" fmla="*/ 2087880 h 2275840"/>
              <a:gd name="connsiteX30" fmla="*/ 1168400 w 1778000"/>
              <a:gd name="connsiteY30" fmla="*/ 2275840 h 2275840"/>
              <a:gd name="connsiteX31" fmla="*/ 431800 w 1778000"/>
              <a:gd name="connsiteY31" fmla="*/ 2174240 h 2275840"/>
              <a:gd name="connsiteX32" fmla="*/ 345440 w 1778000"/>
              <a:gd name="connsiteY32" fmla="*/ 1940560 h 2275840"/>
              <a:gd name="connsiteX33" fmla="*/ 289560 w 1778000"/>
              <a:gd name="connsiteY33" fmla="*/ 1935480 h 2275840"/>
              <a:gd name="connsiteX34" fmla="*/ 264160 w 1778000"/>
              <a:gd name="connsiteY34" fmla="*/ 1905000 h 2275840"/>
              <a:gd name="connsiteX35" fmla="*/ 274320 w 1778000"/>
              <a:gd name="connsiteY35" fmla="*/ 1884680 h 2275840"/>
              <a:gd name="connsiteX36" fmla="*/ 233680 w 1778000"/>
              <a:gd name="connsiteY36" fmla="*/ 1828800 h 2275840"/>
              <a:gd name="connsiteX37" fmla="*/ 187960 w 1778000"/>
              <a:gd name="connsiteY37" fmla="*/ 1844040 h 2275840"/>
              <a:gd name="connsiteX38" fmla="*/ 0 w 1778000"/>
              <a:gd name="connsiteY38" fmla="*/ 1706880 h 2275840"/>
              <a:gd name="connsiteX39" fmla="*/ 127000 w 1778000"/>
              <a:gd name="connsiteY39" fmla="*/ 1595120 h 2275840"/>
              <a:gd name="connsiteX40" fmla="*/ 243840 w 1778000"/>
              <a:gd name="connsiteY40" fmla="*/ 1645920 h 2275840"/>
              <a:gd name="connsiteX41" fmla="*/ 279400 w 1778000"/>
              <a:gd name="connsiteY41" fmla="*/ 1574800 h 2275840"/>
              <a:gd name="connsiteX42" fmla="*/ 259080 w 1778000"/>
              <a:gd name="connsiteY42" fmla="*/ 1483360 h 2275840"/>
              <a:gd name="connsiteX43" fmla="*/ 340360 w 1778000"/>
              <a:gd name="connsiteY43" fmla="*/ 1447800 h 2275840"/>
              <a:gd name="connsiteX44" fmla="*/ 416560 w 1778000"/>
              <a:gd name="connsiteY44" fmla="*/ 1488440 h 2275840"/>
              <a:gd name="connsiteX45" fmla="*/ 543560 w 1778000"/>
              <a:gd name="connsiteY45" fmla="*/ 1432560 h 2275840"/>
              <a:gd name="connsiteX46" fmla="*/ 579120 w 1778000"/>
              <a:gd name="connsiteY46" fmla="*/ 1336040 h 2275840"/>
              <a:gd name="connsiteX47" fmla="*/ 558800 w 1778000"/>
              <a:gd name="connsiteY47" fmla="*/ 1264920 h 2275840"/>
              <a:gd name="connsiteX48" fmla="*/ 533400 w 1778000"/>
              <a:gd name="connsiteY48" fmla="*/ 1239520 h 2275840"/>
              <a:gd name="connsiteX49" fmla="*/ 518160 w 1778000"/>
              <a:gd name="connsiteY49" fmla="*/ 1183640 h 2275840"/>
              <a:gd name="connsiteX50" fmla="*/ 721360 w 1778000"/>
              <a:gd name="connsiteY50" fmla="*/ 1046480 h 2275840"/>
              <a:gd name="connsiteX51" fmla="*/ 721360 w 1778000"/>
              <a:gd name="connsiteY51" fmla="*/ 965200 h 2275840"/>
              <a:gd name="connsiteX52" fmla="*/ 695960 w 1778000"/>
              <a:gd name="connsiteY52" fmla="*/ 975360 h 2275840"/>
              <a:gd name="connsiteX53" fmla="*/ 553720 w 1778000"/>
              <a:gd name="connsiteY53" fmla="*/ 843280 h 2275840"/>
              <a:gd name="connsiteX54" fmla="*/ 711200 w 1778000"/>
              <a:gd name="connsiteY54" fmla="*/ 736600 h 2275840"/>
              <a:gd name="connsiteX55" fmla="*/ 716280 w 1778000"/>
              <a:gd name="connsiteY55" fmla="*/ 711200 h 2275840"/>
              <a:gd name="connsiteX56" fmla="*/ 772160 w 1778000"/>
              <a:gd name="connsiteY56" fmla="*/ 660400 h 2275840"/>
              <a:gd name="connsiteX57" fmla="*/ 787400 w 1778000"/>
              <a:gd name="connsiteY57" fmla="*/ 675640 h 2275840"/>
              <a:gd name="connsiteX58" fmla="*/ 878840 w 1778000"/>
              <a:gd name="connsiteY58" fmla="*/ 584200 h 2275840"/>
              <a:gd name="connsiteX59" fmla="*/ 889000 w 1778000"/>
              <a:gd name="connsiteY59" fmla="*/ 436880 h 2275840"/>
              <a:gd name="connsiteX60" fmla="*/ 934720 w 1778000"/>
              <a:gd name="connsiteY60" fmla="*/ 233680 h 2275840"/>
              <a:gd name="connsiteX61" fmla="*/ 1097280 w 1778000"/>
              <a:gd name="connsiteY61" fmla="*/ 259080 h 2275840"/>
              <a:gd name="connsiteX62" fmla="*/ 1143000 w 1778000"/>
              <a:gd name="connsiteY62" fmla="*/ 116840 h 2275840"/>
              <a:gd name="connsiteX63" fmla="*/ 1137920 w 1778000"/>
              <a:gd name="connsiteY63" fmla="*/ 50800 h 2275840"/>
              <a:gd name="connsiteX64" fmla="*/ 1341120 w 1778000"/>
              <a:gd name="connsiteY64" fmla="*/ 10160 h 2275840"/>
              <a:gd name="connsiteX65" fmla="*/ 1452880 w 1778000"/>
              <a:gd name="connsiteY65" fmla="*/ 30480 h 2275840"/>
              <a:gd name="connsiteX66" fmla="*/ 1508760 w 1778000"/>
              <a:gd name="connsiteY66" fmla="*/ 0 h 2275840"/>
              <a:gd name="connsiteX67" fmla="*/ 1579880 w 1778000"/>
              <a:gd name="connsiteY67" fmla="*/ 60960 h 2275840"/>
              <a:gd name="connsiteX68" fmla="*/ 1569720 w 1778000"/>
              <a:gd name="connsiteY68" fmla="*/ 121920 h 2275840"/>
              <a:gd name="connsiteX0" fmla="*/ 1569720 w 1778000"/>
              <a:gd name="connsiteY0" fmla="*/ 121920 h 2275840"/>
              <a:gd name="connsiteX1" fmla="*/ 1518920 w 1778000"/>
              <a:gd name="connsiteY1" fmla="*/ 182880 h 2275840"/>
              <a:gd name="connsiteX2" fmla="*/ 1498600 w 1778000"/>
              <a:gd name="connsiteY2" fmla="*/ 304800 h 2275840"/>
              <a:gd name="connsiteX3" fmla="*/ 1447800 w 1778000"/>
              <a:gd name="connsiteY3" fmla="*/ 365760 h 2275840"/>
              <a:gd name="connsiteX4" fmla="*/ 1422400 w 1778000"/>
              <a:gd name="connsiteY4" fmla="*/ 477520 h 2275840"/>
              <a:gd name="connsiteX5" fmla="*/ 1351280 w 1778000"/>
              <a:gd name="connsiteY5" fmla="*/ 645160 h 2275840"/>
              <a:gd name="connsiteX6" fmla="*/ 1376680 w 1778000"/>
              <a:gd name="connsiteY6" fmla="*/ 726440 h 2275840"/>
              <a:gd name="connsiteX7" fmla="*/ 1402080 w 1778000"/>
              <a:gd name="connsiteY7" fmla="*/ 782320 h 2275840"/>
              <a:gd name="connsiteX8" fmla="*/ 1498600 w 1778000"/>
              <a:gd name="connsiteY8" fmla="*/ 772160 h 2275840"/>
              <a:gd name="connsiteX9" fmla="*/ 1671320 w 1778000"/>
              <a:gd name="connsiteY9" fmla="*/ 690880 h 2275840"/>
              <a:gd name="connsiteX10" fmla="*/ 1742440 w 1778000"/>
              <a:gd name="connsiteY10" fmla="*/ 726440 h 2275840"/>
              <a:gd name="connsiteX11" fmla="*/ 1778000 w 1778000"/>
              <a:gd name="connsiteY11" fmla="*/ 863600 h 2275840"/>
              <a:gd name="connsiteX12" fmla="*/ 1605280 w 1778000"/>
              <a:gd name="connsiteY12" fmla="*/ 949960 h 2275840"/>
              <a:gd name="connsiteX13" fmla="*/ 1539240 w 1778000"/>
              <a:gd name="connsiteY13" fmla="*/ 1026160 h 2275840"/>
              <a:gd name="connsiteX14" fmla="*/ 1270000 w 1778000"/>
              <a:gd name="connsiteY14" fmla="*/ 1031240 h 2275840"/>
              <a:gd name="connsiteX15" fmla="*/ 1229360 w 1778000"/>
              <a:gd name="connsiteY15" fmla="*/ 1082040 h 2275840"/>
              <a:gd name="connsiteX16" fmla="*/ 1376680 w 1778000"/>
              <a:gd name="connsiteY16" fmla="*/ 1203960 h 2275840"/>
              <a:gd name="connsiteX17" fmla="*/ 1310640 w 1778000"/>
              <a:gd name="connsiteY17" fmla="*/ 1310640 h 2275840"/>
              <a:gd name="connsiteX18" fmla="*/ 1224280 w 1778000"/>
              <a:gd name="connsiteY18" fmla="*/ 1417320 h 2275840"/>
              <a:gd name="connsiteX19" fmla="*/ 1351280 w 1778000"/>
              <a:gd name="connsiteY19" fmla="*/ 1488440 h 2275840"/>
              <a:gd name="connsiteX20" fmla="*/ 1386840 w 1778000"/>
              <a:gd name="connsiteY20" fmla="*/ 1559560 h 2275840"/>
              <a:gd name="connsiteX21" fmla="*/ 1402080 w 1778000"/>
              <a:gd name="connsiteY21" fmla="*/ 1676400 h 2275840"/>
              <a:gd name="connsiteX22" fmla="*/ 1371600 w 1778000"/>
              <a:gd name="connsiteY22" fmla="*/ 1798320 h 2275840"/>
              <a:gd name="connsiteX23" fmla="*/ 1259840 w 1778000"/>
              <a:gd name="connsiteY23" fmla="*/ 1854200 h 2275840"/>
              <a:gd name="connsiteX24" fmla="*/ 1366520 w 1778000"/>
              <a:gd name="connsiteY24" fmla="*/ 1899920 h 2275840"/>
              <a:gd name="connsiteX25" fmla="*/ 1229360 w 1778000"/>
              <a:gd name="connsiteY25" fmla="*/ 2037080 h 2275840"/>
              <a:gd name="connsiteX26" fmla="*/ 1285240 w 1778000"/>
              <a:gd name="connsiteY26" fmla="*/ 2123440 h 2275840"/>
              <a:gd name="connsiteX27" fmla="*/ 1224280 w 1778000"/>
              <a:gd name="connsiteY27" fmla="*/ 2143760 h 2275840"/>
              <a:gd name="connsiteX28" fmla="*/ 1203960 w 1778000"/>
              <a:gd name="connsiteY28" fmla="*/ 2087880 h 2275840"/>
              <a:gd name="connsiteX29" fmla="*/ 1122680 w 1778000"/>
              <a:gd name="connsiteY29" fmla="*/ 2087880 h 2275840"/>
              <a:gd name="connsiteX30" fmla="*/ 1168400 w 1778000"/>
              <a:gd name="connsiteY30" fmla="*/ 2275840 h 2275840"/>
              <a:gd name="connsiteX31" fmla="*/ 594360 w 1778000"/>
              <a:gd name="connsiteY31" fmla="*/ 2199640 h 2275840"/>
              <a:gd name="connsiteX32" fmla="*/ 431800 w 1778000"/>
              <a:gd name="connsiteY32" fmla="*/ 2174240 h 2275840"/>
              <a:gd name="connsiteX33" fmla="*/ 345440 w 1778000"/>
              <a:gd name="connsiteY33" fmla="*/ 1940560 h 2275840"/>
              <a:gd name="connsiteX34" fmla="*/ 289560 w 1778000"/>
              <a:gd name="connsiteY34" fmla="*/ 1935480 h 2275840"/>
              <a:gd name="connsiteX35" fmla="*/ 264160 w 1778000"/>
              <a:gd name="connsiteY35" fmla="*/ 1905000 h 2275840"/>
              <a:gd name="connsiteX36" fmla="*/ 274320 w 1778000"/>
              <a:gd name="connsiteY36" fmla="*/ 1884680 h 2275840"/>
              <a:gd name="connsiteX37" fmla="*/ 233680 w 1778000"/>
              <a:gd name="connsiteY37" fmla="*/ 1828800 h 2275840"/>
              <a:gd name="connsiteX38" fmla="*/ 187960 w 1778000"/>
              <a:gd name="connsiteY38" fmla="*/ 1844040 h 2275840"/>
              <a:gd name="connsiteX39" fmla="*/ 0 w 1778000"/>
              <a:gd name="connsiteY39" fmla="*/ 1706880 h 2275840"/>
              <a:gd name="connsiteX40" fmla="*/ 127000 w 1778000"/>
              <a:gd name="connsiteY40" fmla="*/ 1595120 h 2275840"/>
              <a:gd name="connsiteX41" fmla="*/ 243840 w 1778000"/>
              <a:gd name="connsiteY41" fmla="*/ 1645920 h 2275840"/>
              <a:gd name="connsiteX42" fmla="*/ 279400 w 1778000"/>
              <a:gd name="connsiteY42" fmla="*/ 1574800 h 2275840"/>
              <a:gd name="connsiteX43" fmla="*/ 259080 w 1778000"/>
              <a:gd name="connsiteY43" fmla="*/ 1483360 h 2275840"/>
              <a:gd name="connsiteX44" fmla="*/ 340360 w 1778000"/>
              <a:gd name="connsiteY44" fmla="*/ 1447800 h 2275840"/>
              <a:gd name="connsiteX45" fmla="*/ 416560 w 1778000"/>
              <a:gd name="connsiteY45" fmla="*/ 1488440 h 2275840"/>
              <a:gd name="connsiteX46" fmla="*/ 543560 w 1778000"/>
              <a:gd name="connsiteY46" fmla="*/ 1432560 h 2275840"/>
              <a:gd name="connsiteX47" fmla="*/ 579120 w 1778000"/>
              <a:gd name="connsiteY47" fmla="*/ 1336040 h 2275840"/>
              <a:gd name="connsiteX48" fmla="*/ 558800 w 1778000"/>
              <a:gd name="connsiteY48" fmla="*/ 1264920 h 2275840"/>
              <a:gd name="connsiteX49" fmla="*/ 533400 w 1778000"/>
              <a:gd name="connsiteY49" fmla="*/ 1239520 h 2275840"/>
              <a:gd name="connsiteX50" fmla="*/ 518160 w 1778000"/>
              <a:gd name="connsiteY50" fmla="*/ 1183640 h 2275840"/>
              <a:gd name="connsiteX51" fmla="*/ 721360 w 1778000"/>
              <a:gd name="connsiteY51" fmla="*/ 1046480 h 2275840"/>
              <a:gd name="connsiteX52" fmla="*/ 721360 w 1778000"/>
              <a:gd name="connsiteY52" fmla="*/ 965200 h 2275840"/>
              <a:gd name="connsiteX53" fmla="*/ 695960 w 1778000"/>
              <a:gd name="connsiteY53" fmla="*/ 975360 h 2275840"/>
              <a:gd name="connsiteX54" fmla="*/ 553720 w 1778000"/>
              <a:gd name="connsiteY54" fmla="*/ 843280 h 2275840"/>
              <a:gd name="connsiteX55" fmla="*/ 711200 w 1778000"/>
              <a:gd name="connsiteY55" fmla="*/ 736600 h 2275840"/>
              <a:gd name="connsiteX56" fmla="*/ 716280 w 1778000"/>
              <a:gd name="connsiteY56" fmla="*/ 711200 h 2275840"/>
              <a:gd name="connsiteX57" fmla="*/ 772160 w 1778000"/>
              <a:gd name="connsiteY57" fmla="*/ 660400 h 2275840"/>
              <a:gd name="connsiteX58" fmla="*/ 787400 w 1778000"/>
              <a:gd name="connsiteY58" fmla="*/ 675640 h 2275840"/>
              <a:gd name="connsiteX59" fmla="*/ 878840 w 1778000"/>
              <a:gd name="connsiteY59" fmla="*/ 584200 h 2275840"/>
              <a:gd name="connsiteX60" fmla="*/ 889000 w 1778000"/>
              <a:gd name="connsiteY60" fmla="*/ 436880 h 2275840"/>
              <a:gd name="connsiteX61" fmla="*/ 934720 w 1778000"/>
              <a:gd name="connsiteY61" fmla="*/ 233680 h 2275840"/>
              <a:gd name="connsiteX62" fmla="*/ 1097280 w 1778000"/>
              <a:gd name="connsiteY62" fmla="*/ 259080 h 2275840"/>
              <a:gd name="connsiteX63" fmla="*/ 1143000 w 1778000"/>
              <a:gd name="connsiteY63" fmla="*/ 116840 h 2275840"/>
              <a:gd name="connsiteX64" fmla="*/ 1137920 w 1778000"/>
              <a:gd name="connsiteY64" fmla="*/ 50800 h 2275840"/>
              <a:gd name="connsiteX65" fmla="*/ 1341120 w 1778000"/>
              <a:gd name="connsiteY65" fmla="*/ 10160 h 2275840"/>
              <a:gd name="connsiteX66" fmla="*/ 1452880 w 1778000"/>
              <a:gd name="connsiteY66" fmla="*/ 30480 h 2275840"/>
              <a:gd name="connsiteX67" fmla="*/ 1508760 w 1778000"/>
              <a:gd name="connsiteY67" fmla="*/ 0 h 2275840"/>
              <a:gd name="connsiteX68" fmla="*/ 1579880 w 1778000"/>
              <a:gd name="connsiteY68" fmla="*/ 60960 h 2275840"/>
              <a:gd name="connsiteX69" fmla="*/ 1569720 w 1778000"/>
              <a:gd name="connsiteY69" fmla="*/ 121920 h 2275840"/>
              <a:gd name="connsiteX0" fmla="*/ 1569720 w 1778000"/>
              <a:gd name="connsiteY0" fmla="*/ 121920 h 2301240"/>
              <a:gd name="connsiteX1" fmla="*/ 1518920 w 1778000"/>
              <a:gd name="connsiteY1" fmla="*/ 182880 h 2301240"/>
              <a:gd name="connsiteX2" fmla="*/ 1498600 w 1778000"/>
              <a:gd name="connsiteY2" fmla="*/ 304800 h 2301240"/>
              <a:gd name="connsiteX3" fmla="*/ 1447800 w 1778000"/>
              <a:gd name="connsiteY3" fmla="*/ 365760 h 2301240"/>
              <a:gd name="connsiteX4" fmla="*/ 1422400 w 1778000"/>
              <a:gd name="connsiteY4" fmla="*/ 477520 h 2301240"/>
              <a:gd name="connsiteX5" fmla="*/ 1351280 w 1778000"/>
              <a:gd name="connsiteY5" fmla="*/ 645160 h 2301240"/>
              <a:gd name="connsiteX6" fmla="*/ 1376680 w 1778000"/>
              <a:gd name="connsiteY6" fmla="*/ 726440 h 2301240"/>
              <a:gd name="connsiteX7" fmla="*/ 1402080 w 1778000"/>
              <a:gd name="connsiteY7" fmla="*/ 782320 h 2301240"/>
              <a:gd name="connsiteX8" fmla="*/ 1498600 w 1778000"/>
              <a:gd name="connsiteY8" fmla="*/ 772160 h 2301240"/>
              <a:gd name="connsiteX9" fmla="*/ 1671320 w 1778000"/>
              <a:gd name="connsiteY9" fmla="*/ 690880 h 2301240"/>
              <a:gd name="connsiteX10" fmla="*/ 1742440 w 1778000"/>
              <a:gd name="connsiteY10" fmla="*/ 726440 h 2301240"/>
              <a:gd name="connsiteX11" fmla="*/ 1778000 w 1778000"/>
              <a:gd name="connsiteY11" fmla="*/ 863600 h 2301240"/>
              <a:gd name="connsiteX12" fmla="*/ 1605280 w 1778000"/>
              <a:gd name="connsiteY12" fmla="*/ 949960 h 2301240"/>
              <a:gd name="connsiteX13" fmla="*/ 1539240 w 1778000"/>
              <a:gd name="connsiteY13" fmla="*/ 1026160 h 2301240"/>
              <a:gd name="connsiteX14" fmla="*/ 1270000 w 1778000"/>
              <a:gd name="connsiteY14" fmla="*/ 1031240 h 2301240"/>
              <a:gd name="connsiteX15" fmla="*/ 1229360 w 1778000"/>
              <a:gd name="connsiteY15" fmla="*/ 1082040 h 2301240"/>
              <a:gd name="connsiteX16" fmla="*/ 1376680 w 1778000"/>
              <a:gd name="connsiteY16" fmla="*/ 1203960 h 2301240"/>
              <a:gd name="connsiteX17" fmla="*/ 1310640 w 1778000"/>
              <a:gd name="connsiteY17" fmla="*/ 1310640 h 2301240"/>
              <a:gd name="connsiteX18" fmla="*/ 1224280 w 1778000"/>
              <a:gd name="connsiteY18" fmla="*/ 1417320 h 2301240"/>
              <a:gd name="connsiteX19" fmla="*/ 1351280 w 1778000"/>
              <a:gd name="connsiteY19" fmla="*/ 1488440 h 2301240"/>
              <a:gd name="connsiteX20" fmla="*/ 1386840 w 1778000"/>
              <a:gd name="connsiteY20" fmla="*/ 1559560 h 2301240"/>
              <a:gd name="connsiteX21" fmla="*/ 1402080 w 1778000"/>
              <a:gd name="connsiteY21" fmla="*/ 1676400 h 2301240"/>
              <a:gd name="connsiteX22" fmla="*/ 1371600 w 1778000"/>
              <a:gd name="connsiteY22" fmla="*/ 1798320 h 2301240"/>
              <a:gd name="connsiteX23" fmla="*/ 1259840 w 1778000"/>
              <a:gd name="connsiteY23" fmla="*/ 1854200 h 2301240"/>
              <a:gd name="connsiteX24" fmla="*/ 1366520 w 1778000"/>
              <a:gd name="connsiteY24" fmla="*/ 1899920 h 2301240"/>
              <a:gd name="connsiteX25" fmla="*/ 1229360 w 1778000"/>
              <a:gd name="connsiteY25" fmla="*/ 2037080 h 2301240"/>
              <a:gd name="connsiteX26" fmla="*/ 1285240 w 1778000"/>
              <a:gd name="connsiteY26" fmla="*/ 2123440 h 2301240"/>
              <a:gd name="connsiteX27" fmla="*/ 1224280 w 1778000"/>
              <a:gd name="connsiteY27" fmla="*/ 2143760 h 2301240"/>
              <a:gd name="connsiteX28" fmla="*/ 1203960 w 1778000"/>
              <a:gd name="connsiteY28" fmla="*/ 2087880 h 2301240"/>
              <a:gd name="connsiteX29" fmla="*/ 1122680 w 1778000"/>
              <a:gd name="connsiteY29" fmla="*/ 2087880 h 2301240"/>
              <a:gd name="connsiteX30" fmla="*/ 1168400 w 1778000"/>
              <a:gd name="connsiteY30" fmla="*/ 2275840 h 2301240"/>
              <a:gd name="connsiteX31" fmla="*/ 462280 w 1778000"/>
              <a:gd name="connsiteY31" fmla="*/ 2301240 h 2301240"/>
              <a:gd name="connsiteX32" fmla="*/ 431800 w 1778000"/>
              <a:gd name="connsiteY32" fmla="*/ 2174240 h 2301240"/>
              <a:gd name="connsiteX33" fmla="*/ 345440 w 1778000"/>
              <a:gd name="connsiteY33" fmla="*/ 1940560 h 2301240"/>
              <a:gd name="connsiteX34" fmla="*/ 289560 w 1778000"/>
              <a:gd name="connsiteY34" fmla="*/ 1935480 h 2301240"/>
              <a:gd name="connsiteX35" fmla="*/ 264160 w 1778000"/>
              <a:gd name="connsiteY35" fmla="*/ 1905000 h 2301240"/>
              <a:gd name="connsiteX36" fmla="*/ 274320 w 1778000"/>
              <a:gd name="connsiteY36" fmla="*/ 1884680 h 2301240"/>
              <a:gd name="connsiteX37" fmla="*/ 233680 w 1778000"/>
              <a:gd name="connsiteY37" fmla="*/ 1828800 h 2301240"/>
              <a:gd name="connsiteX38" fmla="*/ 187960 w 1778000"/>
              <a:gd name="connsiteY38" fmla="*/ 1844040 h 2301240"/>
              <a:gd name="connsiteX39" fmla="*/ 0 w 1778000"/>
              <a:gd name="connsiteY39" fmla="*/ 1706880 h 2301240"/>
              <a:gd name="connsiteX40" fmla="*/ 127000 w 1778000"/>
              <a:gd name="connsiteY40" fmla="*/ 1595120 h 2301240"/>
              <a:gd name="connsiteX41" fmla="*/ 243840 w 1778000"/>
              <a:gd name="connsiteY41" fmla="*/ 1645920 h 2301240"/>
              <a:gd name="connsiteX42" fmla="*/ 279400 w 1778000"/>
              <a:gd name="connsiteY42" fmla="*/ 1574800 h 2301240"/>
              <a:gd name="connsiteX43" fmla="*/ 259080 w 1778000"/>
              <a:gd name="connsiteY43" fmla="*/ 1483360 h 2301240"/>
              <a:gd name="connsiteX44" fmla="*/ 340360 w 1778000"/>
              <a:gd name="connsiteY44" fmla="*/ 1447800 h 2301240"/>
              <a:gd name="connsiteX45" fmla="*/ 416560 w 1778000"/>
              <a:gd name="connsiteY45" fmla="*/ 1488440 h 2301240"/>
              <a:gd name="connsiteX46" fmla="*/ 543560 w 1778000"/>
              <a:gd name="connsiteY46" fmla="*/ 1432560 h 2301240"/>
              <a:gd name="connsiteX47" fmla="*/ 579120 w 1778000"/>
              <a:gd name="connsiteY47" fmla="*/ 1336040 h 2301240"/>
              <a:gd name="connsiteX48" fmla="*/ 558800 w 1778000"/>
              <a:gd name="connsiteY48" fmla="*/ 1264920 h 2301240"/>
              <a:gd name="connsiteX49" fmla="*/ 533400 w 1778000"/>
              <a:gd name="connsiteY49" fmla="*/ 1239520 h 2301240"/>
              <a:gd name="connsiteX50" fmla="*/ 518160 w 1778000"/>
              <a:gd name="connsiteY50" fmla="*/ 1183640 h 2301240"/>
              <a:gd name="connsiteX51" fmla="*/ 721360 w 1778000"/>
              <a:gd name="connsiteY51" fmla="*/ 1046480 h 2301240"/>
              <a:gd name="connsiteX52" fmla="*/ 721360 w 1778000"/>
              <a:gd name="connsiteY52" fmla="*/ 965200 h 2301240"/>
              <a:gd name="connsiteX53" fmla="*/ 695960 w 1778000"/>
              <a:gd name="connsiteY53" fmla="*/ 975360 h 2301240"/>
              <a:gd name="connsiteX54" fmla="*/ 553720 w 1778000"/>
              <a:gd name="connsiteY54" fmla="*/ 843280 h 2301240"/>
              <a:gd name="connsiteX55" fmla="*/ 711200 w 1778000"/>
              <a:gd name="connsiteY55" fmla="*/ 736600 h 2301240"/>
              <a:gd name="connsiteX56" fmla="*/ 716280 w 1778000"/>
              <a:gd name="connsiteY56" fmla="*/ 711200 h 2301240"/>
              <a:gd name="connsiteX57" fmla="*/ 772160 w 1778000"/>
              <a:gd name="connsiteY57" fmla="*/ 660400 h 2301240"/>
              <a:gd name="connsiteX58" fmla="*/ 787400 w 1778000"/>
              <a:gd name="connsiteY58" fmla="*/ 675640 h 2301240"/>
              <a:gd name="connsiteX59" fmla="*/ 878840 w 1778000"/>
              <a:gd name="connsiteY59" fmla="*/ 584200 h 2301240"/>
              <a:gd name="connsiteX60" fmla="*/ 889000 w 1778000"/>
              <a:gd name="connsiteY60" fmla="*/ 436880 h 2301240"/>
              <a:gd name="connsiteX61" fmla="*/ 934720 w 1778000"/>
              <a:gd name="connsiteY61" fmla="*/ 233680 h 2301240"/>
              <a:gd name="connsiteX62" fmla="*/ 1097280 w 1778000"/>
              <a:gd name="connsiteY62" fmla="*/ 259080 h 2301240"/>
              <a:gd name="connsiteX63" fmla="*/ 1143000 w 1778000"/>
              <a:gd name="connsiteY63" fmla="*/ 116840 h 2301240"/>
              <a:gd name="connsiteX64" fmla="*/ 1137920 w 1778000"/>
              <a:gd name="connsiteY64" fmla="*/ 50800 h 2301240"/>
              <a:gd name="connsiteX65" fmla="*/ 1341120 w 1778000"/>
              <a:gd name="connsiteY65" fmla="*/ 10160 h 2301240"/>
              <a:gd name="connsiteX66" fmla="*/ 1452880 w 1778000"/>
              <a:gd name="connsiteY66" fmla="*/ 30480 h 2301240"/>
              <a:gd name="connsiteX67" fmla="*/ 1508760 w 1778000"/>
              <a:gd name="connsiteY67" fmla="*/ 0 h 2301240"/>
              <a:gd name="connsiteX68" fmla="*/ 1579880 w 1778000"/>
              <a:gd name="connsiteY68" fmla="*/ 60960 h 2301240"/>
              <a:gd name="connsiteX69" fmla="*/ 1569720 w 1778000"/>
              <a:gd name="connsiteY69" fmla="*/ 121920 h 2301240"/>
              <a:gd name="connsiteX0" fmla="*/ 1569720 w 1778000"/>
              <a:gd name="connsiteY0" fmla="*/ 121920 h 2301240"/>
              <a:gd name="connsiteX1" fmla="*/ 1518920 w 1778000"/>
              <a:gd name="connsiteY1" fmla="*/ 182880 h 2301240"/>
              <a:gd name="connsiteX2" fmla="*/ 1498600 w 1778000"/>
              <a:gd name="connsiteY2" fmla="*/ 304800 h 2301240"/>
              <a:gd name="connsiteX3" fmla="*/ 1447800 w 1778000"/>
              <a:gd name="connsiteY3" fmla="*/ 365760 h 2301240"/>
              <a:gd name="connsiteX4" fmla="*/ 1422400 w 1778000"/>
              <a:gd name="connsiteY4" fmla="*/ 477520 h 2301240"/>
              <a:gd name="connsiteX5" fmla="*/ 1351280 w 1778000"/>
              <a:gd name="connsiteY5" fmla="*/ 645160 h 2301240"/>
              <a:gd name="connsiteX6" fmla="*/ 1376680 w 1778000"/>
              <a:gd name="connsiteY6" fmla="*/ 726440 h 2301240"/>
              <a:gd name="connsiteX7" fmla="*/ 1402080 w 1778000"/>
              <a:gd name="connsiteY7" fmla="*/ 782320 h 2301240"/>
              <a:gd name="connsiteX8" fmla="*/ 1498600 w 1778000"/>
              <a:gd name="connsiteY8" fmla="*/ 772160 h 2301240"/>
              <a:gd name="connsiteX9" fmla="*/ 1671320 w 1778000"/>
              <a:gd name="connsiteY9" fmla="*/ 690880 h 2301240"/>
              <a:gd name="connsiteX10" fmla="*/ 1742440 w 1778000"/>
              <a:gd name="connsiteY10" fmla="*/ 726440 h 2301240"/>
              <a:gd name="connsiteX11" fmla="*/ 1778000 w 1778000"/>
              <a:gd name="connsiteY11" fmla="*/ 863600 h 2301240"/>
              <a:gd name="connsiteX12" fmla="*/ 1605280 w 1778000"/>
              <a:gd name="connsiteY12" fmla="*/ 949960 h 2301240"/>
              <a:gd name="connsiteX13" fmla="*/ 1539240 w 1778000"/>
              <a:gd name="connsiteY13" fmla="*/ 1026160 h 2301240"/>
              <a:gd name="connsiteX14" fmla="*/ 1270000 w 1778000"/>
              <a:gd name="connsiteY14" fmla="*/ 1031240 h 2301240"/>
              <a:gd name="connsiteX15" fmla="*/ 1229360 w 1778000"/>
              <a:gd name="connsiteY15" fmla="*/ 1082040 h 2301240"/>
              <a:gd name="connsiteX16" fmla="*/ 1376680 w 1778000"/>
              <a:gd name="connsiteY16" fmla="*/ 1203960 h 2301240"/>
              <a:gd name="connsiteX17" fmla="*/ 1310640 w 1778000"/>
              <a:gd name="connsiteY17" fmla="*/ 1310640 h 2301240"/>
              <a:gd name="connsiteX18" fmla="*/ 1224280 w 1778000"/>
              <a:gd name="connsiteY18" fmla="*/ 1417320 h 2301240"/>
              <a:gd name="connsiteX19" fmla="*/ 1351280 w 1778000"/>
              <a:gd name="connsiteY19" fmla="*/ 1488440 h 2301240"/>
              <a:gd name="connsiteX20" fmla="*/ 1386840 w 1778000"/>
              <a:gd name="connsiteY20" fmla="*/ 1559560 h 2301240"/>
              <a:gd name="connsiteX21" fmla="*/ 1402080 w 1778000"/>
              <a:gd name="connsiteY21" fmla="*/ 1676400 h 2301240"/>
              <a:gd name="connsiteX22" fmla="*/ 1371600 w 1778000"/>
              <a:gd name="connsiteY22" fmla="*/ 1798320 h 2301240"/>
              <a:gd name="connsiteX23" fmla="*/ 1259840 w 1778000"/>
              <a:gd name="connsiteY23" fmla="*/ 1854200 h 2301240"/>
              <a:gd name="connsiteX24" fmla="*/ 1366520 w 1778000"/>
              <a:gd name="connsiteY24" fmla="*/ 1899920 h 2301240"/>
              <a:gd name="connsiteX25" fmla="*/ 1229360 w 1778000"/>
              <a:gd name="connsiteY25" fmla="*/ 2037080 h 2301240"/>
              <a:gd name="connsiteX26" fmla="*/ 1285240 w 1778000"/>
              <a:gd name="connsiteY26" fmla="*/ 2123440 h 2301240"/>
              <a:gd name="connsiteX27" fmla="*/ 1224280 w 1778000"/>
              <a:gd name="connsiteY27" fmla="*/ 2143760 h 2301240"/>
              <a:gd name="connsiteX28" fmla="*/ 1203960 w 1778000"/>
              <a:gd name="connsiteY28" fmla="*/ 2087880 h 2301240"/>
              <a:gd name="connsiteX29" fmla="*/ 1122680 w 1778000"/>
              <a:gd name="connsiteY29" fmla="*/ 2087880 h 2301240"/>
              <a:gd name="connsiteX30" fmla="*/ 1168400 w 1778000"/>
              <a:gd name="connsiteY30" fmla="*/ 2275840 h 2301240"/>
              <a:gd name="connsiteX31" fmla="*/ 833120 w 1778000"/>
              <a:gd name="connsiteY31" fmla="*/ 2280920 h 2301240"/>
              <a:gd name="connsiteX32" fmla="*/ 462280 w 1778000"/>
              <a:gd name="connsiteY32" fmla="*/ 2301240 h 2301240"/>
              <a:gd name="connsiteX33" fmla="*/ 431800 w 1778000"/>
              <a:gd name="connsiteY33" fmla="*/ 2174240 h 2301240"/>
              <a:gd name="connsiteX34" fmla="*/ 345440 w 1778000"/>
              <a:gd name="connsiteY34" fmla="*/ 1940560 h 2301240"/>
              <a:gd name="connsiteX35" fmla="*/ 289560 w 1778000"/>
              <a:gd name="connsiteY35" fmla="*/ 1935480 h 2301240"/>
              <a:gd name="connsiteX36" fmla="*/ 264160 w 1778000"/>
              <a:gd name="connsiteY36" fmla="*/ 1905000 h 2301240"/>
              <a:gd name="connsiteX37" fmla="*/ 274320 w 1778000"/>
              <a:gd name="connsiteY37" fmla="*/ 1884680 h 2301240"/>
              <a:gd name="connsiteX38" fmla="*/ 233680 w 1778000"/>
              <a:gd name="connsiteY38" fmla="*/ 1828800 h 2301240"/>
              <a:gd name="connsiteX39" fmla="*/ 187960 w 1778000"/>
              <a:gd name="connsiteY39" fmla="*/ 1844040 h 2301240"/>
              <a:gd name="connsiteX40" fmla="*/ 0 w 1778000"/>
              <a:gd name="connsiteY40" fmla="*/ 1706880 h 2301240"/>
              <a:gd name="connsiteX41" fmla="*/ 127000 w 1778000"/>
              <a:gd name="connsiteY41" fmla="*/ 1595120 h 2301240"/>
              <a:gd name="connsiteX42" fmla="*/ 243840 w 1778000"/>
              <a:gd name="connsiteY42" fmla="*/ 1645920 h 2301240"/>
              <a:gd name="connsiteX43" fmla="*/ 279400 w 1778000"/>
              <a:gd name="connsiteY43" fmla="*/ 1574800 h 2301240"/>
              <a:gd name="connsiteX44" fmla="*/ 259080 w 1778000"/>
              <a:gd name="connsiteY44" fmla="*/ 1483360 h 2301240"/>
              <a:gd name="connsiteX45" fmla="*/ 340360 w 1778000"/>
              <a:gd name="connsiteY45" fmla="*/ 1447800 h 2301240"/>
              <a:gd name="connsiteX46" fmla="*/ 416560 w 1778000"/>
              <a:gd name="connsiteY46" fmla="*/ 1488440 h 2301240"/>
              <a:gd name="connsiteX47" fmla="*/ 543560 w 1778000"/>
              <a:gd name="connsiteY47" fmla="*/ 1432560 h 2301240"/>
              <a:gd name="connsiteX48" fmla="*/ 579120 w 1778000"/>
              <a:gd name="connsiteY48" fmla="*/ 1336040 h 2301240"/>
              <a:gd name="connsiteX49" fmla="*/ 558800 w 1778000"/>
              <a:gd name="connsiteY49" fmla="*/ 1264920 h 2301240"/>
              <a:gd name="connsiteX50" fmla="*/ 533400 w 1778000"/>
              <a:gd name="connsiteY50" fmla="*/ 1239520 h 2301240"/>
              <a:gd name="connsiteX51" fmla="*/ 518160 w 1778000"/>
              <a:gd name="connsiteY51" fmla="*/ 1183640 h 2301240"/>
              <a:gd name="connsiteX52" fmla="*/ 721360 w 1778000"/>
              <a:gd name="connsiteY52" fmla="*/ 1046480 h 2301240"/>
              <a:gd name="connsiteX53" fmla="*/ 721360 w 1778000"/>
              <a:gd name="connsiteY53" fmla="*/ 965200 h 2301240"/>
              <a:gd name="connsiteX54" fmla="*/ 695960 w 1778000"/>
              <a:gd name="connsiteY54" fmla="*/ 975360 h 2301240"/>
              <a:gd name="connsiteX55" fmla="*/ 553720 w 1778000"/>
              <a:gd name="connsiteY55" fmla="*/ 843280 h 2301240"/>
              <a:gd name="connsiteX56" fmla="*/ 711200 w 1778000"/>
              <a:gd name="connsiteY56" fmla="*/ 736600 h 2301240"/>
              <a:gd name="connsiteX57" fmla="*/ 716280 w 1778000"/>
              <a:gd name="connsiteY57" fmla="*/ 711200 h 2301240"/>
              <a:gd name="connsiteX58" fmla="*/ 772160 w 1778000"/>
              <a:gd name="connsiteY58" fmla="*/ 660400 h 2301240"/>
              <a:gd name="connsiteX59" fmla="*/ 787400 w 1778000"/>
              <a:gd name="connsiteY59" fmla="*/ 675640 h 2301240"/>
              <a:gd name="connsiteX60" fmla="*/ 878840 w 1778000"/>
              <a:gd name="connsiteY60" fmla="*/ 584200 h 2301240"/>
              <a:gd name="connsiteX61" fmla="*/ 889000 w 1778000"/>
              <a:gd name="connsiteY61" fmla="*/ 436880 h 2301240"/>
              <a:gd name="connsiteX62" fmla="*/ 934720 w 1778000"/>
              <a:gd name="connsiteY62" fmla="*/ 233680 h 2301240"/>
              <a:gd name="connsiteX63" fmla="*/ 1097280 w 1778000"/>
              <a:gd name="connsiteY63" fmla="*/ 259080 h 2301240"/>
              <a:gd name="connsiteX64" fmla="*/ 1143000 w 1778000"/>
              <a:gd name="connsiteY64" fmla="*/ 116840 h 2301240"/>
              <a:gd name="connsiteX65" fmla="*/ 1137920 w 1778000"/>
              <a:gd name="connsiteY65" fmla="*/ 50800 h 2301240"/>
              <a:gd name="connsiteX66" fmla="*/ 1341120 w 1778000"/>
              <a:gd name="connsiteY66" fmla="*/ 10160 h 2301240"/>
              <a:gd name="connsiteX67" fmla="*/ 1452880 w 1778000"/>
              <a:gd name="connsiteY67" fmla="*/ 30480 h 2301240"/>
              <a:gd name="connsiteX68" fmla="*/ 1508760 w 1778000"/>
              <a:gd name="connsiteY68" fmla="*/ 0 h 2301240"/>
              <a:gd name="connsiteX69" fmla="*/ 1579880 w 1778000"/>
              <a:gd name="connsiteY69" fmla="*/ 60960 h 2301240"/>
              <a:gd name="connsiteX70" fmla="*/ 1569720 w 1778000"/>
              <a:gd name="connsiteY70" fmla="*/ 121920 h 2301240"/>
              <a:gd name="connsiteX0" fmla="*/ 1569720 w 1778000"/>
              <a:gd name="connsiteY0" fmla="*/ 121920 h 2484120"/>
              <a:gd name="connsiteX1" fmla="*/ 1518920 w 1778000"/>
              <a:gd name="connsiteY1" fmla="*/ 182880 h 2484120"/>
              <a:gd name="connsiteX2" fmla="*/ 1498600 w 1778000"/>
              <a:gd name="connsiteY2" fmla="*/ 304800 h 2484120"/>
              <a:gd name="connsiteX3" fmla="*/ 1447800 w 1778000"/>
              <a:gd name="connsiteY3" fmla="*/ 365760 h 2484120"/>
              <a:gd name="connsiteX4" fmla="*/ 1422400 w 1778000"/>
              <a:gd name="connsiteY4" fmla="*/ 477520 h 2484120"/>
              <a:gd name="connsiteX5" fmla="*/ 1351280 w 1778000"/>
              <a:gd name="connsiteY5" fmla="*/ 645160 h 2484120"/>
              <a:gd name="connsiteX6" fmla="*/ 1376680 w 1778000"/>
              <a:gd name="connsiteY6" fmla="*/ 726440 h 2484120"/>
              <a:gd name="connsiteX7" fmla="*/ 1402080 w 1778000"/>
              <a:gd name="connsiteY7" fmla="*/ 782320 h 2484120"/>
              <a:gd name="connsiteX8" fmla="*/ 1498600 w 1778000"/>
              <a:gd name="connsiteY8" fmla="*/ 772160 h 2484120"/>
              <a:gd name="connsiteX9" fmla="*/ 1671320 w 1778000"/>
              <a:gd name="connsiteY9" fmla="*/ 690880 h 2484120"/>
              <a:gd name="connsiteX10" fmla="*/ 1742440 w 1778000"/>
              <a:gd name="connsiteY10" fmla="*/ 726440 h 2484120"/>
              <a:gd name="connsiteX11" fmla="*/ 1778000 w 1778000"/>
              <a:gd name="connsiteY11" fmla="*/ 863600 h 2484120"/>
              <a:gd name="connsiteX12" fmla="*/ 1605280 w 1778000"/>
              <a:gd name="connsiteY12" fmla="*/ 949960 h 2484120"/>
              <a:gd name="connsiteX13" fmla="*/ 1539240 w 1778000"/>
              <a:gd name="connsiteY13" fmla="*/ 1026160 h 2484120"/>
              <a:gd name="connsiteX14" fmla="*/ 1270000 w 1778000"/>
              <a:gd name="connsiteY14" fmla="*/ 1031240 h 2484120"/>
              <a:gd name="connsiteX15" fmla="*/ 1229360 w 1778000"/>
              <a:gd name="connsiteY15" fmla="*/ 1082040 h 2484120"/>
              <a:gd name="connsiteX16" fmla="*/ 1376680 w 1778000"/>
              <a:gd name="connsiteY16" fmla="*/ 1203960 h 2484120"/>
              <a:gd name="connsiteX17" fmla="*/ 1310640 w 1778000"/>
              <a:gd name="connsiteY17" fmla="*/ 1310640 h 2484120"/>
              <a:gd name="connsiteX18" fmla="*/ 1224280 w 1778000"/>
              <a:gd name="connsiteY18" fmla="*/ 1417320 h 2484120"/>
              <a:gd name="connsiteX19" fmla="*/ 1351280 w 1778000"/>
              <a:gd name="connsiteY19" fmla="*/ 1488440 h 2484120"/>
              <a:gd name="connsiteX20" fmla="*/ 1386840 w 1778000"/>
              <a:gd name="connsiteY20" fmla="*/ 1559560 h 2484120"/>
              <a:gd name="connsiteX21" fmla="*/ 1402080 w 1778000"/>
              <a:gd name="connsiteY21" fmla="*/ 1676400 h 2484120"/>
              <a:gd name="connsiteX22" fmla="*/ 1371600 w 1778000"/>
              <a:gd name="connsiteY22" fmla="*/ 1798320 h 2484120"/>
              <a:gd name="connsiteX23" fmla="*/ 1259840 w 1778000"/>
              <a:gd name="connsiteY23" fmla="*/ 1854200 h 2484120"/>
              <a:gd name="connsiteX24" fmla="*/ 1366520 w 1778000"/>
              <a:gd name="connsiteY24" fmla="*/ 1899920 h 2484120"/>
              <a:gd name="connsiteX25" fmla="*/ 1229360 w 1778000"/>
              <a:gd name="connsiteY25" fmla="*/ 2037080 h 2484120"/>
              <a:gd name="connsiteX26" fmla="*/ 1285240 w 1778000"/>
              <a:gd name="connsiteY26" fmla="*/ 2123440 h 2484120"/>
              <a:gd name="connsiteX27" fmla="*/ 1224280 w 1778000"/>
              <a:gd name="connsiteY27" fmla="*/ 2143760 h 2484120"/>
              <a:gd name="connsiteX28" fmla="*/ 1203960 w 1778000"/>
              <a:gd name="connsiteY28" fmla="*/ 2087880 h 2484120"/>
              <a:gd name="connsiteX29" fmla="*/ 1122680 w 1778000"/>
              <a:gd name="connsiteY29" fmla="*/ 2087880 h 2484120"/>
              <a:gd name="connsiteX30" fmla="*/ 1168400 w 1778000"/>
              <a:gd name="connsiteY30" fmla="*/ 2275840 h 2484120"/>
              <a:gd name="connsiteX31" fmla="*/ 375920 w 1778000"/>
              <a:gd name="connsiteY31" fmla="*/ 2484120 h 2484120"/>
              <a:gd name="connsiteX32" fmla="*/ 462280 w 1778000"/>
              <a:gd name="connsiteY32" fmla="*/ 2301240 h 2484120"/>
              <a:gd name="connsiteX33" fmla="*/ 431800 w 1778000"/>
              <a:gd name="connsiteY33" fmla="*/ 2174240 h 2484120"/>
              <a:gd name="connsiteX34" fmla="*/ 345440 w 1778000"/>
              <a:gd name="connsiteY34" fmla="*/ 1940560 h 2484120"/>
              <a:gd name="connsiteX35" fmla="*/ 289560 w 1778000"/>
              <a:gd name="connsiteY35" fmla="*/ 1935480 h 2484120"/>
              <a:gd name="connsiteX36" fmla="*/ 264160 w 1778000"/>
              <a:gd name="connsiteY36" fmla="*/ 1905000 h 2484120"/>
              <a:gd name="connsiteX37" fmla="*/ 274320 w 1778000"/>
              <a:gd name="connsiteY37" fmla="*/ 1884680 h 2484120"/>
              <a:gd name="connsiteX38" fmla="*/ 233680 w 1778000"/>
              <a:gd name="connsiteY38" fmla="*/ 1828800 h 2484120"/>
              <a:gd name="connsiteX39" fmla="*/ 187960 w 1778000"/>
              <a:gd name="connsiteY39" fmla="*/ 1844040 h 2484120"/>
              <a:gd name="connsiteX40" fmla="*/ 0 w 1778000"/>
              <a:gd name="connsiteY40" fmla="*/ 1706880 h 2484120"/>
              <a:gd name="connsiteX41" fmla="*/ 127000 w 1778000"/>
              <a:gd name="connsiteY41" fmla="*/ 1595120 h 2484120"/>
              <a:gd name="connsiteX42" fmla="*/ 243840 w 1778000"/>
              <a:gd name="connsiteY42" fmla="*/ 1645920 h 2484120"/>
              <a:gd name="connsiteX43" fmla="*/ 279400 w 1778000"/>
              <a:gd name="connsiteY43" fmla="*/ 1574800 h 2484120"/>
              <a:gd name="connsiteX44" fmla="*/ 259080 w 1778000"/>
              <a:gd name="connsiteY44" fmla="*/ 1483360 h 2484120"/>
              <a:gd name="connsiteX45" fmla="*/ 340360 w 1778000"/>
              <a:gd name="connsiteY45" fmla="*/ 1447800 h 2484120"/>
              <a:gd name="connsiteX46" fmla="*/ 416560 w 1778000"/>
              <a:gd name="connsiteY46" fmla="*/ 1488440 h 2484120"/>
              <a:gd name="connsiteX47" fmla="*/ 543560 w 1778000"/>
              <a:gd name="connsiteY47" fmla="*/ 1432560 h 2484120"/>
              <a:gd name="connsiteX48" fmla="*/ 579120 w 1778000"/>
              <a:gd name="connsiteY48" fmla="*/ 1336040 h 2484120"/>
              <a:gd name="connsiteX49" fmla="*/ 558800 w 1778000"/>
              <a:gd name="connsiteY49" fmla="*/ 1264920 h 2484120"/>
              <a:gd name="connsiteX50" fmla="*/ 533400 w 1778000"/>
              <a:gd name="connsiteY50" fmla="*/ 1239520 h 2484120"/>
              <a:gd name="connsiteX51" fmla="*/ 518160 w 1778000"/>
              <a:gd name="connsiteY51" fmla="*/ 1183640 h 2484120"/>
              <a:gd name="connsiteX52" fmla="*/ 721360 w 1778000"/>
              <a:gd name="connsiteY52" fmla="*/ 1046480 h 2484120"/>
              <a:gd name="connsiteX53" fmla="*/ 721360 w 1778000"/>
              <a:gd name="connsiteY53" fmla="*/ 965200 h 2484120"/>
              <a:gd name="connsiteX54" fmla="*/ 695960 w 1778000"/>
              <a:gd name="connsiteY54" fmla="*/ 975360 h 2484120"/>
              <a:gd name="connsiteX55" fmla="*/ 553720 w 1778000"/>
              <a:gd name="connsiteY55" fmla="*/ 843280 h 2484120"/>
              <a:gd name="connsiteX56" fmla="*/ 711200 w 1778000"/>
              <a:gd name="connsiteY56" fmla="*/ 736600 h 2484120"/>
              <a:gd name="connsiteX57" fmla="*/ 716280 w 1778000"/>
              <a:gd name="connsiteY57" fmla="*/ 711200 h 2484120"/>
              <a:gd name="connsiteX58" fmla="*/ 772160 w 1778000"/>
              <a:gd name="connsiteY58" fmla="*/ 660400 h 2484120"/>
              <a:gd name="connsiteX59" fmla="*/ 787400 w 1778000"/>
              <a:gd name="connsiteY59" fmla="*/ 675640 h 2484120"/>
              <a:gd name="connsiteX60" fmla="*/ 878840 w 1778000"/>
              <a:gd name="connsiteY60" fmla="*/ 584200 h 2484120"/>
              <a:gd name="connsiteX61" fmla="*/ 889000 w 1778000"/>
              <a:gd name="connsiteY61" fmla="*/ 436880 h 2484120"/>
              <a:gd name="connsiteX62" fmla="*/ 934720 w 1778000"/>
              <a:gd name="connsiteY62" fmla="*/ 233680 h 2484120"/>
              <a:gd name="connsiteX63" fmla="*/ 1097280 w 1778000"/>
              <a:gd name="connsiteY63" fmla="*/ 259080 h 2484120"/>
              <a:gd name="connsiteX64" fmla="*/ 1143000 w 1778000"/>
              <a:gd name="connsiteY64" fmla="*/ 116840 h 2484120"/>
              <a:gd name="connsiteX65" fmla="*/ 1137920 w 1778000"/>
              <a:gd name="connsiteY65" fmla="*/ 50800 h 2484120"/>
              <a:gd name="connsiteX66" fmla="*/ 1341120 w 1778000"/>
              <a:gd name="connsiteY66" fmla="*/ 10160 h 2484120"/>
              <a:gd name="connsiteX67" fmla="*/ 1452880 w 1778000"/>
              <a:gd name="connsiteY67" fmla="*/ 30480 h 2484120"/>
              <a:gd name="connsiteX68" fmla="*/ 1508760 w 1778000"/>
              <a:gd name="connsiteY68" fmla="*/ 0 h 2484120"/>
              <a:gd name="connsiteX69" fmla="*/ 1579880 w 1778000"/>
              <a:gd name="connsiteY69" fmla="*/ 60960 h 2484120"/>
              <a:gd name="connsiteX70" fmla="*/ 1569720 w 1778000"/>
              <a:gd name="connsiteY70" fmla="*/ 121920 h 2484120"/>
              <a:gd name="connsiteX0" fmla="*/ 1569720 w 1778000"/>
              <a:gd name="connsiteY0" fmla="*/ 121920 h 2484120"/>
              <a:gd name="connsiteX1" fmla="*/ 1518920 w 1778000"/>
              <a:gd name="connsiteY1" fmla="*/ 182880 h 2484120"/>
              <a:gd name="connsiteX2" fmla="*/ 1498600 w 1778000"/>
              <a:gd name="connsiteY2" fmla="*/ 304800 h 2484120"/>
              <a:gd name="connsiteX3" fmla="*/ 1447800 w 1778000"/>
              <a:gd name="connsiteY3" fmla="*/ 365760 h 2484120"/>
              <a:gd name="connsiteX4" fmla="*/ 1422400 w 1778000"/>
              <a:gd name="connsiteY4" fmla="*/ 477520 h 2484120"/>
              <a:gd name="connsiteX5" fmla="*/ 1351280 w 1778000"/>
              <a:gd name="connsiteY5" fmla="*/ 645160 h 2484120"/>
              <a:gd name="connsiteX6" fmla="*/ 1376680 w 1778000"/>
              <a:gd name="connsiteY6" fmla="*/ 726440 h 2484120"/>
              <a:gd name="connsiteX7" fmla="*/ 1402080 w 1778000"/>
              <a:gd name="connsiteY7" fmla="*/ 782320 h 2484120"/>
              <a:gd name="connsiteX8" fmla="*/ 1498600 w 1778000"/>
              <a:gd name="connsiteY8" fmla="*/ 772160 h 2484120"/>
              <a:gd name="connsiteX9" fmla="*/ 1671320 w 1778000"/>
              <a:gd name="connsiteY9" fmla="*/ 690880 h 2484120"/>
              <a:gd name="connsiteX10" fmla="*/ 1742440 w 1778000"/>
              <a:gd name="connsiteY10" fmla="*/ 726440 h 2484120"/>
              <a:gd name="connsiteX11" fmla="*/ 1778000 w 1778000"/>
              <a:gd name="connsiteY11" fmla="*/ 863600 h 2484120"/>
              <a:gd name="connsiteX12" fmla="*/ 1605280 w 1778000"/>
              <a:gd name="connsiteY12" fmla="*/ 949960 h 2484120"/>
              <a:gd name="connsiteX13" fmla="*/ 1539240 w 1778000"/>
              <a:gd name="connsiteY13" fmla="*/ 1026160 h 2484120"/>
              <a:gd name="connsiteX14" fmla="*/ 1270000 w 1778000"/>
              <a:gd name="connsiteY14" fmla="*/ 1031240 h 2484120"/>
              <a:gd name="connsiteX15" fmla="*/ 1229360 w 1778000"/>
              <a:gd name="connsiteY15" fmla="*/ 1082040 h 2484120"/>
              <a:gd name="connsiteX16" fmla="*/ 1376680 w 1778000"/>
              <a:gd name="connsiteY16" fmla="*/ 1203960 h 2484120"/>
              <a:gd name="connsiteX17" fmla="*/ 1310640 w 1778000"/>
              <a:gd name="connsiteY17" fmla="*/ 1310640 h 2484120"/>
              <a:gd name="connsiteX18" fmla="*/ 1224280 w 1778000"/>
              <a:gd name="connsiteY18" fmla="*/ 1417320 h 2484120"/>
              <a:gd name="connsiteX19" fmla="*/ 1351280 w 1778000"/>
              <a:gd name="connsiteY19" fmla="*/ 1488440 h 2484120"/>
              <a:gd name="connsiteX20" fmla="*/ 1386840 w 1778000"/>
              <a:gd name="connsiteY20" fmla="*/ 1559560 h 2484120"/>
              <a:gd name="connsiteX21" fmla="*/ 1402080 w 1778000"/>
              <a:gd name="connsiteY21" fmla="*/ 1676400 h 2484120"/>
              <a:gd name="connsiteX22" fmla="*/ 1371600 w 1778000"/>
              <a:gd name="connsiteY22" fmla="*/ 1798320 h 2484120"/>
              <a:gd name="connsiteX23" fmla="*/ 1259840 w 1778000"/>
              <a:gd name="connsiteY23" fmla="*/ 1854200 h 2484120"/>
              <a:gd name="connsiteX24" fmla="*/ 1366520 w 1778000"/>
              <a:gd name="connsiteY24" fmla="*/ 1899920 h 2484120"/>
              <a:gd name="connsiteX25" fmla="*/ 1229360 w 1778000"/>
              <a:gd name="connsiteY25" fmla="*/ 2037080 h 2484120"/>
              <a:gd name="connsiteX26" fmla="*/ 1285240 w 1778000"/>
              <a:gd name="connsiteY26" fmla="*/ 2123440 h 2484120"/>
              <a:gd name="connsiteX27" fmla="*/ 1224280 w 1778000"/>
              <a:gd name="connsiteY27" fmla="*/ 2143760 h 2484120"/>
              <a:gd name="connsiteX28" fmla="*/ 1203960 w 1778000"/>
              <a:gd name="connsiteY28" fmla="*/ 2087880 h 2484120"/>
              <a:gd name="connsiteX29" fmla="*/ 1122680 w 1778000"/>
              <a:gd name="connsiteY29" fmla="*/ 2087880 h 2484120"/>
              <a:gd name="connsiteX30" fmla="*/ 1168400 w 1778000"/>
              <a:gd name="connsiteY30" fmla="*/ 2275840 h 2484120"/>
              <a:gd name="connsiteX31" fmla="*/ 802640 w 1778000"/>
              <a:gd name="connsiteY31" fmla="*/ 2367280 h 2484120"/>
              <a:gd name="connsiteX32" fmla="*/ 375920 w 1778000"/>
              <a:gd name="connsiteY32" fmla="*/ 2484120 h 2484120"/>
              <a:gd name="connsiteX33" fmla="*/ 462280 w 1778000"/>
              <a:gd name="connsiteY33" fmla="*/ 2301240 h 2484120"/>
              <a:gd name="connsiteX34" fmla="*/ 431800 w 1778000"/>
              <a:gd name="connsiteY34" fmla="*/ 2174240 h 2484120"/>
              <a:gd name="connsiteX35" fmla="*/ 345440 w 1778000"/>
              <a:gd name="connsiteY35" fmla="*/ 1940560 h 2484120"/>
              <a:gd name="connsiteX36" fmla="*/ 289560 w 1778000"/>
              <a:gd name="connsiteY36" fmla="*/ 1935480 h 2484120"/>
              <a:gd name="connsiteX37" fmla="*/ 264160 w 1778000"/>
              <a:gd name="connsiteY37" fmla="*/ 1905000 h 2484120"/>
              <a:gd name="connsiteX38" fmla="*/ 274320 w 1778000"/>
              <a:gd name="connsiteY38" fmla="*/ 1884680 h 2484120"/>
              <a:gd name="connsiteX39" fmla="*/ 233680 w 1778000"/>
              <a:gd name="connsiteY39" fmla="*/ 1828800 h 2484120"/>
              <a:gd name="connsiteX40" fmla="*/ 187960 w 1778000"/>
              <a:gd name="connsiteY40" fmla="*/ 1844040 h 2484120"/>
              <a:gd name="connsiteX41" fmla="*/ 0 w 1778000"/>
              <a:gd name="connsiteY41" fmla="*/ 1706880 h 2484120"/>
              <a:gd name="connsiteX42" fmla="*/ 127000 w 1778000"/>
              <a:gd name="connsiteY42" fmla="*/ 1595120 h 2484120"/>
              <a:gd name="connsiteX43" fmla="*/ 243840 w 1778000"/>
              <a:gd name="connsiteY43" fmla="*/ 1645920 h 2484120"/>
              <a:gd name="connsiteX44" fmla="*/ 279400 w 1778000"/>
              <a:gd name="connsiteY44" fmla="*/ 1574800 h 2484120"/>
              <a:gd name="connsiteX45" fmla="*/ 259080 w 1778000"/>
              <a:gd name="connsiteY45" fmla="*/ 1483360 h 2484120"/>
              <a:gd name="connsiteX46" fmla="*/ 340360 w 1778000"/>
              <a:gd name="connsiteY46" fmla="*/ 1447800 h 2484120"/>
              <a:gd name="connsiteX47" fmla="*/ 416560 w 1778000"/>
              <a:gd name="connsiteY47" fmla="*/ 1488440 h 2484120"/>
              <a:gd name="connsiteX48" fmla="*/ 543560 w 1778000"/>
              <a:gd name="connsiteY48" fmla="*/ 1432560 h 2484120"/>
              <a:gd name="connsiteX49" fmla="*/ 579120 w 1778000"/>
              <a:gd name="connsiteY49" fmla="*/ 1336040 h 2484120"/>
              <a:gd name="connsiteX50" fmla="*/ 558800 w 1778000"/>
              <a:gd name="connsiteY50" fmla="*/ 1264920 h 2484120"/>
              <a:gd name="connsiteX51" fmla="*/ 533400 w 1778000"/>
              <a:gd name="connsiteY51" fmla="*/ 1239520 h 2484120"/>
              <a:gd name="connsiteX52" fmla="*/ 518160 w 1778000"/>
              <a:gd name="connsiteY52" fmla="*/ 1183640 h 2484120"/>
              <a:gd name="connsiteX53" fmla="*/ 721360 w 1778000"/>
              <a:gd name="connsiteY53" fmla="*/ 1046480 h 2484120"/>
              <a:gd name="connsiteX54" fmla="*/ 721360 w 1778000"/>
              <a:gd name="connsiteY54" fmla="*/ 965200 h 2484120"/>
              <a:gd name="connsiteX55" fmla="*/ 695960 w 1778000"/>
              <a:gd name="connsiteY55" fmla="*/ 975360 h 2484120"/>
              <a:gd name="connsiteX56" fmla="*/ 553720 w 1778000"/>
              <a:gd name="connsiteY56" fmla="*/ 843280 h 2484120"/>
              <a:gd name="connsiteX57" fmla="*/ 711200 w 1778000"/>
              <a:gd name="connsiteY57" fmla="*/ 736600 h 2484120"/>
              <a:gd name="connsiteX58" fmla="*/ 716280 w 1778000"/>
              <a:gd name="connsiteY58" fmla="*/ 711200 h 2484120"/>
              <a:gd name="connsiteX59" fmla="*/ 772160 w 1778000"/>
              <a:gd name="connsiteY59" fmla="*/ 660400 h 2484120"/>
              <a:gd name="connsiteX60" fmla="*/ 787400 w 1778000"/>
              <a:gd name="connsiteY60" fmla="*/ 675640 h 2484120"/>
              <a:gd name="connsiteX61" fmla="*/ 878840 w 1778000"/>
              <a:gd name="connsiteY61" fmla="*/ 584200 h 2484120"/>
              <a:gd name="connsiteX62" fmla="*/ 889000 w 1778000"/>
              <a:gd name="connsiteY62" fmla="*/ 436880 h 2484120"/>
              <a:gd name="connsiteX63" fmla="*/ 934720 w 1778000"/>
              <a:gd name="connsiteY63" fmla="*/ 233680 h 2484120"/>
              <a:gd name="connsiteX64" fmla="*/ 1097280 w 1778000"/>
              <a:gd name="connsiteY64" fmla="*/ 259080 h 2484120"/>
              <a:gd name="connsiteX65" fmla="*/ 1143000 w 1778000"/>
              <a:gd name="connsiteY65" fmla="*/ 116840 h 2484120"/>
              <a:gd name="connsiteX66" fmla="*/ 1137920 w 1778000"/>
              <a:gd name="connsiteY66" fmla="*/ 50800 h 2484120"/>
              <a:gd name="connsiteX67" fmla="*/ 1341120 w 1778000"/>
              <a:gd name="connsiteY67" fmla="*/ 10160 h 2484120"/>
              <a:gd name="connsiteX68" fmla="*/ 1452880 w 1778000"/>
              <a:gd name="connsiteY68" fmla="*/ 30480 h 2484120"/>
              <a:gd name="connsiteX69" fmla="*/ 1508760 w 1778000"/>
              <a:gd name="connsiteY69" fmla="*/ 0 h 2484120"/>
              <a:gd name="connsiteX70" fmla="*/ 1579880 w 1778000"/>
              <a:gd name="connsiteY70" fmla="*/ 60960 h 2484120"/>
              <a:gd name="connsiteX71" fmla="*/ 1569720 w 1778000"/>
              <a:gd name="connsiteY71" fmla="*/ 121920 h 2484120"/>
              <a:gd name="connsiteX0" fmla="*/ 1569720 w 1778000"/>
              <a:gd name="connsiteY0" fmla="*/ 121920 h 2484120"/>
              <a:gd name="connsiteX1" fmla="*/ 1518920 w 1778000"/>
              <a:gd name="connsiteY1" fmla="*/ 182880 h 2484120"/>
              <a:gd name="connsiteX2" fmla="*/ 1498600 w 1778000"/>
              <a:gd name="connsiteY2" fmla="*/ 304800 h 2484120"/>
              <a:gd name="connsiteX3" fmla="*/ 1447800 w 1778000"/>
              <a:gd name="connsiteY3" fmla="*/ 365760 h 2484120"/>
              <a:gd name="connsiteX4" fmla="*/ 1422400 w 1778000"/>
              <a:gd name="connsiteY4" fmla="*/ 477520 h 2484120"/>
              <a:gd name="connsiteX5" fmla="*/ 1351280 w 1778000"/>
              <a:gd name="connsiteY5" fmla="*/ 645160 h 2484120"/>
              <a:gd name="connsiteX6" fmla="*/ 1376680 w 1778000"/>
              <a:gd name="connsiteY6" fmla="*/ 726440 h 2484120"/>
              <a:gd name="connsiteX7" fmla="*/ 1402080 w 1778000"/>
              <a:gd name="connsiteY7" fmla="*/ 782320 h 2484120"/>
              <a:gd name="connsiteX8" fmla="*/ 1498600 w 1778000"/>
              <a:gd name="connsiteY8" fmla="*/ 772160 h 2484120"/>
              <a:gd name="connsiteX9" fmla="*/ 1671320 w 1778000"/>
              <a:gd name="connsiteY9" fmla="*/ 690880 h 2484120"/>
              <a:gd name="connsiteX10" fmla="*/ 1742440 w 1778000"/>
              <a:gd name="connsiteY10" fmla="*/ 726440 h 2484120"/>
              <a:gd name="connsiteX11" fmla="*/ 1778000 w 1778000"/>
              <a:gd name="connsiteY11" fmla="*/ 863600 h 2484120"/>
              <a:gd name="connsiteX12" fmla="*/ 1605280 w 1778000"/>
              <a:gd name="connsiteY12" fmla="*/ 949960 h 2484120"/>
              <a:gd name="connsiteX13" fmla="*/ 1539240 w 1778000"/>
              <a:gd name="connsiteY13" fmla="*/ 1026160 h 2484120"/>
              <a:gd name="connsiteX14" fmla="*/ 1270000 w 1778000"/>
              <a:gd name="connsiteY14" fmla="*/ 1031240 h 2484120"/>
              <a:gd name="connsiteX15" fmla="*/ 1229360 w 1778000"/>
              <a:gd name="connsiteY15" fmla="*/ 1082040 h 2484120"/>
              <a:gd name="connsiteX16" fmla="*/ 1376680 w 1778000"/>
              <a:gd name="connsiteY16" fmla="*/ 1203960 h 2484120"/>
              <a:gd name="connsiteX17" fmla="*/ 1310640 w 1778000"/>
              <a:gd name="connsiteY17" fmla="*/ 1310640 h 2484120"/>
              <a:gd name="connsiteX18" fmla="*/ 1224280 w 1778000"/>
              <a:gd name="connsiteY18" fmla="*/ 1417320 h 2484120"/>
              <a:gd name="connsiteX19" fmla="*/ 1351280 w 1778000"/>
              <a:gd name="connsiteY19" fmla="*/ 1488440 h 2484120"/>
              <a:gd name="connsiteX20" fmla="*/ 1386840 w 1778000"/>
              <a:gd name="connsiteY20" fmla="*/ 1559560 h 2484120"/>
              <a:gd name="connsiteX21" fmla="*/ 1402080 w 1778000"/>
              <a:gd name="connsiteY21" fmla="*/ 1676400 h 2484120"/>
              <a:gd name="connsiteX22" fmla="*/ 1371600 w 1778000"/>
              <a:gd name="connsiteY22" fmla="*/ 1798320 h 2484120"/>
              <a:gd name="connsiteX23" fmla="*/ 1259840 w 1778000"/>
              <a:gd name="connsiteY23" fmla="*/ 1854200 h 2484120"/>
              <a:gd name="connsiteX24" fmla="*/ 1366520 w 1778000"/>
              <a:gd name="connsiteY24" fmla="*/ 1899920 h 2484120"/>
              <a:gd name="connsiteX25" fmla="*/ 1229360 w 1778000"/>
              <a:gd name="connsiteY25" fmla="*/ 2037080 h 2484120"/>
              <a:gd name="connsiteX26" fmla="*/ 1285240 w 1778000"/>
              <a:gd name="connsiteY26" fmla="*/ 2123440 h 2484120"/>
              <a:gd name="connsiteX27" fmla="*/ 1224280 w 1778000"/>
              <a:gd name="connsiteY27" fmla="*/ 2143760 h 2484120"/>
              <a:gd name="connsiteX28" fmla="*/ 1203960 w 1778000"/>
              <a:gd name="connsiteY28" fmla="*/ 2087880 h 2484120"/>
              <a:gd name="connsiteX29" fmla="*/ 1122680 w 1778000"/>
              <a:gd name="connsiteY29" fmla="*/ 2087880 h 2484120"/>
              <a:gd name="connsiteX30" fmla="*/ 1168400 w 1778000"/>
              <a:gd name="connsiteY30" fmla="*/ 2275840 h 2484120"/>
              <a:gd name="connsiteX31" fmla="*/ 990600 w 1778000"/>
              <a:gd name="connsiteY31" fmla="*/ 2321560 h 2484120"/>
              <a:gd name="connsiteX32" fmla="*/ 802640 w 1778000"/>
              <a:gd name="connsiteY32" fmla="*/ 2367280 h 2484120"/>
              <a:gd name="connsiteX33" fmla="*/ 375920 w 1778000"/>
              <a:gd name="connsiteY33" fmla="*/ 2484120 h 2484120"/>
              <a:gd name="connsiteX34" fmla="*/ 462280 w 1778000"/>
              <a:gd name="connsiteY34" fmla="*/ 2301240 h 2484120"/>
              <a:gd name="connsiteX35" fmla="*/ 431800 w 1778000"/>
              <a:gd name="connsiteY35" fmla="*/ 2174240 h 2484120"/>
              <a:gd name="connsiteX36" fmla="*/ 345440 w 1778000"/>
              <a:gd name="connsiteY36" fmla="*/ 1940560 h 2484120"/>
              <a:gd name="connsiteX37" fmla="*/ 289560 w 1778000"/>
              <a:gd name="connsiteY37" fmla="*/ 1935480 h 2484120"/>
              <a:gd name="connsiteX38" fmla="*/ 264160 w 1778000"/>
              <a:gd name="connsiteY38" fmla="*/ 1905000 h 2484120"/>
              <a:gd name="connsiteX39" fmla="*/ 274320 w 1778000"/>
              <a:gd name="connsiteY39" fmla="*/ 1884680 h 2484120"/>
              <a:gd name="connsiteX40" fmla="*/ 233680 w 1778000"/>
              <a:gd name="connsiteY40" fmla="*/ 1828800 h 2484120"/>
              <a:gd name="connsiteX41" fmla="*/ 187960 w 1778000"/>
              <a:gd name="connsiteY41" fmla="*/ 1844040 h 2484120"/>
              <a:gd name="connsiteX42" fmla="*/ 0 w 1778000"/>
              <a:gd name="connsiteY42" fmla="*/ 1706880 h 2484120"/>
              <a:gd name="connsiteX43" fmla="*/ 127000 w 1778000"/>
              <a:gd name="connsiteY43" fmla="*/ 1595120 h 2484120"/>
              <a:gd name="connsiteX44" fmla="*/ 243840 w 1778000"/>
              <a:gd name="connsiteY44" fmla="*/ 1645920 h 2484120"/>
              <a:gd name="connsiteX45" fmla="*/ 279400 w 1778000"/>
              <a:gd name="connsiteY45" fmla="*/ 1574800 h 2484120"/>
              <a:gd name="connsiteX46" fmla="*/ 259080 w 1778000"/>
              <a:gd name="connsiteY46" fmla="*/ 1483360 h 2484120"/>
              <a:gd name="connsiteX47" fmla="*/ 340360 w 1778000"/>
              <a:gd name="connsiteY47" fmla="*/ 1447800 h 2484120"/>
              <a:gd name="connsiteX48" fmla="*/ 416560 w 1778000"/>
              <a:gd name="connsiteY48" fmla="*/ 1488440 h 2484120"/>
              <a:gd name="connsiteX49" fmla="*/ 543560 w 1778000"/>
              <a:gd name="connsiteY49" fmla="*/ 1432560 h 2484120"/>
              <a:gd name="connsiteX50" fmla="*/ 579120 w 1778000"/>
              <a:gd name="connsiteY50" fmla="*/ 1336040 h 2484120"/>
              <a:gd name="connsiteX51" fmla="*/ 558800 w 1778000"/>
              <a:gd name="connsiteY51" fmla="*/ 1264920 h 2484120"/>
              <a:gd name="connsiteX52" fmla="*/ 533400 w 1778000"/>
              <a:gd name="connsiteY52" fmla="*/ 1239520 h 2484120"/>
              <a:gd name="connsiteX53" fmla="*/ 518160 w 1778000"/>
              <a:gd name="connsiteY53" fmla="*/ 1183640 h 2484120"/>
              <a:gd name="connsiteX54" fmla="*/ 721360 w 1778000"/>
              <a:gd name="connsiteY54" fmla="*/ 1046480 h 2484120"/>
              <a:gd name="connsiteX55" fmla="*/ 721360 w 1778000"/>
              <a:gd name="connsiteY55" fmla="*/ 965200 h 2484120"/>
              <a:gd name="connsiteX56" fmla="*/ 695960 w 1778000"/>
              <a:gd name="connsiteY56" fmla="*/ 975360 h 2484120"/>
              <a:gd name="connsiteX57" fmla="*/ 553720 w 1778000"/>
              <a:gd name="connsiteY57" fmla="*/ 843280 h 2484120"/>
              <a:gd name="connsiteX58" fmla="*/ 711200 w 1778000"/>
              <a:gd name="connsiteY58" fmla="*/ 736600 h 2484120"/>
              <a:gd name="connsiteX59" fmla="*/ 716280 w 1778000"/>
              <a:gd name="connsiteY59" fmla="*/ 711200 h 2484120"/>
              <a:gd name="connsiteX60" fmla="*/ 772160 w 1778000"/>
              <a:gd name="connsiteY60" fmla="*/ 660400 h 2484120"/>
              <a:gd name="connsiteX61" fmla="*/ 787400 w 1778000"/>
              <a:gd name="connsiteY61" fmla="*/ 675640 h 2484120"/>
              <a:gd name="connsiteX62" fmla="*/ 878840 w 1778000"/>
              <a:gd name="connsiteY62" fmla="*/ 584200 h 2484120"/>
              <a:gd name="connsiteX63" fmla="*/ 889000 w 1778000"/>
              <a:gd name="connsiteY63" fmla="*/ 436880 h 2484120"/>
              <a:gd name="connsiteX64" fmla="*/ 934720 w 1778000"/>
              <a:gd name="connsiteY64" fmla="*/ 233680 h 2484120"/>
              <a:gd name="connsiteX65" fmla="*/ 1097280 w 1778000"/>
              <a:gd name="connsiteY65" fmla="*/ 259080 h 2484120"/>
              <a:gd name="connsiteX66" fmla="*/ 1143000 w 1778000"/>
              <a:gd name="connsiteY66" fmla="*/ 116840 h 2484120"/>
              <a:gd name="connsiteX67" fmla="*/ 1137920 w 1778000"/>
              <a:gd name="connsiteY67" fmla="*/ 50800 h 2484120"/>
              <a:gd name="connsiteX68" fmla="*/ 1341120 w 1778000"/>
              <a:gd name="connsiteY68" fmla="*/ 10160 h 2484120"/>
              <a:gd name="connsiteX69" fmla="*/ 1452880 w 1778000"/>
              <a:gd name="connsiteY69" fmla="*/ 30480 h 2484120"/>
              <a:gd name="connsiteX70" fmla="*/ 1508760 w 1778000"/>
              <a:gd name="connsiteY70" fmla="*/ 0 h 2484120"/>
              <a:gd name="connsiteX71" fmla="*/ 1579880 w 1778000"/>
              <a:gd name="connsiteY71" fmla="*/ 60960 h 2484120"/>
              <a:gd name="connsiteX72" fmla="*/ 1569720 w 1778000"/>
              <a:gd name="connsiteY72" fmla="*/ 121920 h 2484120"/>
              <a:gd name="connsiteX0" fmla="*/ 1569720 w 1778000"/>
              <a:gd name="connsiteY0" fmla="*/ 121920 h 2484120"/>
              <a:gd name="connsiteX1" fmla="*/ 1518920 w 1778000"/>
              <a:gd name="connsiteY1" fmla="*/ 182880 h 2484120"/>
              <a:gd name="connsiteX2" fmla="*/ 1498600 w 1778000"/>
              <a:gd name="connsiteY2" fmla="*/ 304800 h 2484120"/>
              <a:gd name="connsiteX3" fmla="*/ 1447800 w 1778000"/>
              <a:gd name="connsiteY3" fmla="*/ 365760 h 2484120"/>
              <a:gd name="connsiteX4" fmla="*/ 1422400 w 1778000"/>
              <a:gd name="connsiteY4" fmla="*/ 477520 h 2484120"/>
              <a:gd name="connsiteX5" fmla="*/ 1351280 w 1778000"/>
              <a:gd name="connsiteY5" fmla="*/ 645160 h 2484120"/>
              <a:gd name="connsiteX6" fmla="*/ 1376680 w 1778000"/>
              <a:gd name="connsiteY6" fmla="*/ 726440 h 2484120"/>
              <a:gd name="connsiteX7" fmla="*/ 1402080 w 1778000"/>
              <a:gd name="connsiteY7" fmla="*/ 782320 h 2484120"/>
              <a:gd name="connsiteX8" fmla="*/ 1498600 w 1778000"/>
              <a:gd name="connsiteY8" fmla="*/ 772160 h 2484120"/>
              <a:gd name="connsiteX9" fmla="*/ 1671320 w 1778000"/>
              <a:gd name="connsiteY9" fmla="*/ 690880 h 2484120"/>
              <a:gd name="connsiteX10" fmla="*/ 1742440 w 1778000"/>
              <a:gd name="connsiteY10" fmla="*/ 726440 h 2484120"/>
              <a:gd name="connsiteX11" fmla="*/ 1778000 w 1778000"/>
              <a:gd name="connsiteY11" fmla="*/ 863600 h 2484120"/>
              <a:gd name="connsiteX12" fmla="*/ 1605280 w 1778000"/>
              <a:gd name="connsiteY12" fmla="*/ 949960 h 2484120"/>
              <a:gd name="connsiteX13" fmla="*/ 1539240 w 1778000"/>
              <a:gd name="connsiteY13" fmla="*/ 1026160 h 2484120"/>
              <a:gd name="connsiteX14" fmla="*/ 1270000 w 1778000"/>
              <a:gd name="connsiteY14" fmla="*/ 1031240 h 2484120"/>
              <a:gd name="connsiteX15" fmla="*/ 1229360 w 1778000"/>
              <a:gd name="connsiteY15" fmla="*/ 1082040 h 2484120"/>
              <a:gd name="connsiteX16" fmla="*/ 1376680 w 1778000"/>
              <a:gd name="connsiteY16" fmla="*/ 1203960 h 2484120"/>
              <a:gd name="connsiteX17" fmla="*/ 1310640 w 1778000"/>
              <a:gd name="connsiteY17" fmla="*/ 1310640 h 2484120"/>
              <a:gd name="connsiteX18" fmla="*/ 1224280 w 1778000"/>
              <a:gd name="connsiteY18" fmla="*/ 1417320 h 2484120"/>
              <a:gd name="connsiteX19" fmla="*/ 1351280 w 1778000"/>
              <a:gd name="connsiteY19" fmla="*/ 1488440 h 2484120"/>
              <a:gd name="connsiteX20" fmla="*/ 1386840 w 1778000"/>
              <a:gd name="connsiteY20" fmla="*/ 1559560 h 2484120"/>
              <a:gd name="connsiteX21" fmla="*/ 1402080 w 1778000"/>
              <a:gd name="connsiteY21" fmla="*/ 1676400 h 2484120"/>
              <a:gd name="connsiteX22" fmla="*/ 1371600 w 1778000"/>
              <a:gd name="connsiteY22" fmla="*/ 1798320 h 2484120"/>
              <a:gd name="connsiteX23" fmla="*/ 1259840 w 1778000"/>
              <a:gd name="connsiteY23" fmla="*/ 1854200 h 2484120"/>
              <a:gd name="connsiteX24" fmla="*/ 1366520 w 1778000"/>
              <a:gd name="connsiteY24" fmla="*/ 1899920 h 2484120"/>
              <a:gd name="connsiteX25" fmla="*/ 1229360 w 1778000"/>
              <a:gd name="connsiteY25" fmla="*/ 2037080 h 2484120"/>
              <a:gd name="connsiteX26" fmla="*/ 1285240 w 1778000"/>
              <a:gd name="connsiteY26" fmla="*/ 2123440 h 2484120"/>
              <a:gd name="connsiteX27" fmla="*/ 1224280 w 1778000"/>
              <a:gd name="connsiteY27" fmla="*/ 2143760 h 2484120"/>
              <a:gd name="connsiteX28" fmla="*/ 1203960 w 1778000"/>
              <a:gd name="connsiteY28" fmla="*/ 2087880 h 2484120"/>
              <a:gd name="connsiteX29" fmla="*/ 1122680 w 1778000"/>
              <a:gd name="connsiteY29" fmla="*/ 2087880 h 2484120"/>
              <a:gd name="connsiteX30" fmla="*/ 1168400 w 1778000"/>
              <a:gd name="connsiteY30" fmla="*/ 2275840 h 2484120"/>
              <a:gd name="connsiteX31" fmla="*/ 990600 w 1778000"/>
              <a:gd name="connsiteY31" fmla="*/ 2321560 h 2484120"/>
              <a:gd name="connsiteX32" fmla="*/ 802640 w 1778000"/>
              <a:gd name="connsiteY32" fmla="*/ 2367280 h 2484120"/>
              <a:gd name="connsiteX33" fmla="*/ 523240 w 1778000"/>
              <a:gd name="connsiteY33" fmla="*/ 2428240 h 2484120"/>
              <a:gd name="connsiteX34" fmla="*/ 375920 w 1778000"/>
              <a:gd name="connsiteY34" fmla="*/ 2484120 h 2484120"/>
              <a:gd name="connsiteX35" fmla="*/ 462280 w 1778000"/>
              <a:gd name="connsiteY35" fmla="*/ 2301240 h 2484120"/>
              <a:gd name="connsiteX36" fmla="*/ 431800 w 1778000"/>
              <a:gd name="connsiteY36" fmla="*/ 2174240 h 2484120"/>
              <a:gd name="connsiteX37" fmla="*/ 345440 w 1778000"/>
              <a:gd name="connsiteY37" fmla="*/ 1940560 h 2484120"/>
              <a:gd name="connsiteX38" fmla="*/ 289560 w 1778000"/>
              <a:gd name="connsiteY38" fmla="*/ 1935480 h 2484120"/>
              <a:gd name="connsiteX39" fmla="*/ 264160 w 1778000"/>
              <a:gd name="connsiteY39" fmla="*/ 1905000 h 2484120"/>
              <a:gd name="connsiteX40" fmla="*/ 274320 w 1778000"/>
              <a:gd name="connsiteY40" fmla="*/ 1884680 h 2484120"/>
              <a:gd name="connsiteX41" fmla="*/ 233680 w 1778000"/>
              <a:gd name="connsiteY41" fmla="*/ 1828800 h 2484120"/>
              <a:gd name="connsiteX42" fmla="*/ 187960 w 1778000"/>
              <a:gd name="connsiteY42" fmla="*/ 1844040 h 2484120"/>
              <a:gd name="connsiteX43" fmla="*/ 0 w 1778000"/>
              <a:gd name="connsiteY43" fmla="*/ 1706880 h 2484120"/>
              <a:gd name="connsiteX44" fmla="*/ 127000 w 1778000"/>
              <a:gd name="connsiteY44" fmla="*/ 1595120 h 2484120"/>
              <a:gd name="connsiteX45" fmla="*/ 243840 w 1778000"/>
              <a:gd name="connsiteY45" fmla="*/ 1645920 h 2484120"/>
              <a:gd name="connsiteX46" fmla="*/ 279400 w 1778000"/>
              <a:gd name="connsiteY46" fmla="*/ 1574800 h 2484120"/>
              <a:gd name="connsiteX47" fmla="*/ 259080 w 1778000"/>
              <a:gd name="connsiteY47" fmla="*/ 1483360 h 2484120"/>
              <a:gd name="connsiteX48" fmla="*/ 340360 w 1778000"/>
              <a:gd name="connsiteY48" fmla="*/ 1447800 h 2484120"/>
              <a:gd name="connsiteX49" fmla="*/ 416560 w 1778000"/>
              <a:gd name="connsiteY49" fmla="*/ 1488440 h 2484120"/>
              <a:gd name="connsiteX50" fmla="*/ 543560 w 1778000"/>
              <a:gd name="connsiteY50" fmla="*/ 1432560 h 2484120"/>
              <a:gd name="connsiteX51" fmla="*/ 579120 w 1778000"/>
              <a:gd name="connsiteY51" fmla="*/ 1336040 h 2484120"/>
              <a:gd name="connsiteX52" fmla="*/ 558800 w 1778000"/>
              <a:gd name="connsiteY52" fmla="*/ 1264920 h 2484120"/>
              <a:gd name="connsiteX53" fmla="*/ 533400 w 1778000"/>
              <a:gd name="connsiteY53" fmla="*/ 1239520 h 2484120"/>
              <a:gd name="connsiteX54" fmla="*/ 518160 w 1778000"/>
              <a:gd name="connsiteY54" fmla="*/ 1183640 h 2484120"/>
              <a:gd name="connsiteX55" fmla="*/ 721360 w 1778000"/>
              <a:gd name="connsiteY55" fmla="*/ 1046480 h 2484120"/>
              <a:gd name="connsiteX56" fmla="*/ 721360 w 1778000"/>
              <a:gd name="connsiteY56" fmla="*/ 965200 h 2484120"/>
              <a:gd name="connsiteX57" fmla="*/ 695960 w 1778000"/>
              <a:gd name="connsiteY57" fmla="*/ 975360 h 2484120"/>
              <a:gd name="connsiteX58" fmla="*/ 553720 w 1778000"/>
              <a:gd name="connsiteY58" fmla="*/ 843280 h 2484120"/>
              <a:gd name="connsiteX59" fmla="*/ 711200 w 1778000"/>
              <a:gd name="connsiteY59" fmla="*/ 736600 h 2484120"/>
              <a:gd name="connsiteX60" fmla="*/ 716280 w 1778000"/>
              <a:gd name="connsiteY60" fmla="*/ 711200 h 2484120"/>
              <a:gd name="connsiteX61" fmla="*/ 772160 w 1778000"/>
              <a:gd name="connsiteY61" fmla="*/ 660400 h 2484120"/>
              <a:gd name="connsiteX62" fmla="*/ 787400 w 1778000"/>
              <a:gd name="connsiteY62" fmla="*/ 675640 h 2484120"/>
              <a:gd name="connsiteX63" fmla="*/ 878840 w 1778000"/>
              <a:gd name="connsiteY63" fmla="*/ 584200 h 2484120"/>
              <a:gd name="connsiteX64" fmla="*/ 889000 w 1778000"/>
              <a:gd name="connsiteY64" fmla="*/ 436880 h 2484120"/>
              <a:gd name="connsiteX65" fmla="*/ 934720 w 1778000"/>
              <a:gd name="connsiteY65" fmla="*/ 233680 h 2484120"/>
              <a:gd name="connsiteX66" fmla="*/ 1097280 w 1778000"/>
              <a:gd name="connsiteY66" fmla="*/ 259080 h 2484120"/>
              <a:gd name="connsiteX67" fmla="*/ 1143000 w 1778000"/>
              <a:gd name="connsiteY67" fmla="*/ 116840 h 2484120"/>
              <a:gd name="connsiteX68" fmla="*/ 1137920 w 1778000"/>
              <a:gd name="connsiteY68" fmla="*/ 50800 h 2484120"/>
              <a:gd name="connsiteX69" fmla="*/ 1341120 w 1778000"/>
              <a:gd name="connsiteY69" fmla="*/ 10160 h 2484120"/>
              <a:gd name="connsiteX70" fmla="*/ 1452880 w 1778000"/>
              <a:gd name="connsiteY70" fmla="*/ 30480 h 2484120"/>
              <a:gd name="connsiteX71" fmla="*/ 1508760 w 1778000"/>
              <a:gd name="connsiteY71" fmla="*/ 0 h 2484120"/>
              <a:gd name="connsiteX72" fmla="*/ 1579880 w 1778000"/>
              <a:gd name="connsiteY72" fmla="*/ 60960 h 2484120"/>
              <a:gd name="connsiteX73" fmla="*/ 1569720 w 1778000"/>
              <a:gd name="connsiteY73" fmla="*/ 121920 h 248412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990600 w 1778000"/>
              <a:gd name="connsiteY31" fmla="*/ 2321560 h 2540000"/>
              <a:gd name="connsiteX32" fmla="*/ 802640 w 1778000"/>
              <a:gd name="connsiteY32" fmla="*/ 2367280 h 2540000"/>
              <a:gd name="connsiteX33" fmla="*/ 614680 w 1778000"/>
              <a:gd name="connsiteY33" fmla="*/ 2540000 h 2540000"/>
              <a:gd name="connsiteX34" fmla="*/ 375920 w 1778000"/>
              <a:gd name="connsiteY34" fmla="*/ 2484120 h 2540000"/>
              <a:gd name="connsiteX35" fmla="*/ 462280 w 1778000"/>
              <a:gd name="connsiteY35" fmla="*/ 2301240 h 2540000"/>
              <a:gd name="connsiteX36" fmla="*/ 431800 w 1778000"/>
              <a:gd name="connsiteY36" fmla="*/ 2174240 h 2540000"/>
              <a:gd name="connsiteX37" fmla="*/ 345440 w 1778000"/>
              <a:gd name="connsiteY37" fmla="*/ 1940560 h 2540000"/>
              <a:gd name="connsiteX38" fmla="*/ 289560 w 1778000"/>
              <a:gd name="connsiteY38" fmla="*/ 1935480 h 2540000"/>
              <a:gd name="connsiteX39" fmla="*/ 264160 w 1778000"/>
              <a:gd name="connsiteY39" fmla="*/ 1905000 h 2540000"/>
              <a:gd name="connsiteX40" fmla="*/ 274320 w 1778000"/>
              <a:gd name="connsiteY40" fmla="*/ 1884680 h 2540000"/>
              <a:gd name="connsiteX41" fmla="*/ 233680 w 1778000"/>
              <a:gd name="connsiteY41" fmla="*/ 1828800 h 2540000"/>
              <a:gd name="connsiteX42" fmla="*/ 187960 w 1778000"/>
              <a:gd name="connsiteY42" fmla="*/ 1844040 h 2540000"/>
              <a:gd name="connsiteX43" fmla="*/ 0 w 1778000"/>
              <a:gd name="connsiteY43" fmla="*/ 1706880 h 2540000"/>
              <a:gd name="connsiteX44" fmla="*/ 127000 w 1778000"/>
              <a:gd name="connsiteY44" fmla="*/ 1595120 h 2540000"/>
              <a:gd name="connsiteX45" fmla="*/ 243840 w 1778000"/>
              <a:gd name="connsiteY45" fmla="*/ 1645920 h 2540000"/>
              <a:gd name="connsiteX46" fmla="*/ 279400 w 1778000"/>
              <a:gd name="connsiteY46" fmla="*/ 1574800 h 2540000"/>
              <a:gd name="connsiteX47" fmla="*/ 259080 w 1778000"/>
              <a:gd name="connsiteY47" fmla="*/ 1483360 h 2540000"/>
              <a:gd name="connsiteX48" fmla="*/ 340360 w 1778000"/>
              <a:gd name="connsiteY48" fmla="*/ 1447800 h 2540000"/>
              <a:gd name="connsiteX49" fmla="*/ 416560 w 1778000"/>
              <a:gd name="connsiteY49" fmla="*/ 1488440 h 2540000"/>
              <a:gd name="connsiteX50" fmla="*/ 543560 w 1778000"/>
              <a:gd name="connsiteY50" fmla="*/ 1432560 h 2540000"/>
              <a:gd name="connsiteX51" fmla="*/ 579120 w 1778000"/>
              <a:gd name="connsiteY51" fmla="*/ 1336040 h 2540000"/>
              <a:gd name="connsiteX52" fmla="*/ 558800 w 1778000"/>
              <a:gd name="connsiteY52" fmla="*/ 1264920 h 2540000"/>
              <a:gd name="connsiteX53" fmla="*/ 533400 w 1778000"/>
              <a:gd name="connsiteY53" fmla="*/ 1239520 h 2540000"/>
              <a:gd name="connsiteX54" fmla="*/ 518160 w 1778000"/>
              <a:gd name="connsiteY54" fmla="*/ 1183640 h 2540000"/>
              <a:gd name="connsiteX55" fmla="*/ 721360 w 1778000"/>
              <a:gd name="connsiteY55" fmla="*/ 1046480 h 2540000"/>
              <a:gd name="connsiteX56" fmla="*/ 721360 w 1778000"/>
              <a:gd name="connsiteY56" fmla="*/ 965200 h 2540000"/>
              <a:gd name="connsiteX57" fmla="*/ 695960 w 1778000"/>
              <a:gd name="connsiteY57" fmla="*/ 975360 h 2540000"/>
              <a:gd name="connsiteX58" fmla="*/ 553720 w 1778000"/>
              <a:gd name="connsiteY58" fmla="*/ 843280 h 2540000"/>
              <a:gd name="connsiteX59" fmla="*/ 711200 w 1778000"/>
              <a:gd name="connsiteY59" fmla="*/ 736600 h 2540000"/>
              <a:gd name="connsiteX60" fmla="*/ 716280 w 1778000"/>
              <a:gd name="connsiteY60" fmla="*/ 711200 h 2540000"/>
              <a:gd name="connsiteX61" fmla="*/ 772160 w 1778000"/>
              <a:gd name="connsiteY61" fmla="*/ 660400 h 2540000"/>
              <a:gd name="connsiteX62" fmla="*/ 787400 w 1778000"/>
              <a:gd name="connsiteY62" fmla="*/ 675640 h 2540000"/>
              <a:gd name="connsiteX63" fmla="*/ 878840 w 1778000"/>
              <a:gd name="connsiteY63" fmla="*/ 584200 h 2540000"/>
              <a:gd name="connsiteX64" fmla="*/ 889000 w 1778000"/>
              <a:gd name="connsiteY64" fmla="*/ 436880 h 2540000"/>
              <a:gd name="connsiteX65" fmla="*/ 934720 w 1778000"/>
              <a:gd name="connsiteY65" fmla="*/ 233680 h 2540000"/>
              <a:gd name="connsiteX66" fmla="*/ 1097280 w 1778000"/>
              <a:gd name="connsiteY66" fmla="*/ 259080 h 2540000"/>
              <a:gd name="connsiteX67" fmla="*/ 1143000 w 1778000"/>
              <a:gd name="connsiteY67" fmla="*/ 116840 h 2540000"/>
              <a:gd name="connsiteX68" fmla="*/ 1137920 w 1778000"/>
              <a:gd name="connsiteY68" fmla="*/ 50800 h 2540000"/>
              <a:gd name="connsiteX69" fmla="*/ 1341120 w 1778000"/>
              <a:gd name="connsiteY69" fmla="*/ 10160 h 2540000"/>
              <a:gd name="connsiteX70" fmla="*/ 1452880 w 1778000"/>
              <a:gd name="connsiteY70" fmla="*/ 30480 h 2540000"/>
              <a:gd name="connsiteX71" fmla="*/ 1508760 w 1778000"/>
              <a:gd name="connsiteY71" fmla="*/ 0 h 2540000"/>
              <a:gd name="connsiteX72" fmla="*/ 1579880 w 1778000"/>
              <a:gd name="connsiteY72" fmla="*/ 60960 h 2540000"/>
              <a:gd name="connsiteX73" fmla="*/ 1569720 w 1778000"/>
              <a:gd name="connsiteY73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990600 w 1778000"/>
              <a:gd name="connsiteY31" fmla="*/ 2321560 h 2540000"/>
              <a:gd name="connsiteX32" fmla="*/ 883920 w 1778000"/>
              <a:gd name="connsiteY32" fmla="*/ 2423160 h 2540000"/>
              <a:gd name="connsiteX33" fmla="*/ 614680 w 1778000"/>
              <a:gd name="connsiteY33" fmla="*/ 2540000 h 2540000"/>
              <a:gd name="connsiteX34" fmla="*/ 375920 w 1778000"/>
              <a:gd name="connsiteY34" fmla="*/ 2484120 h 2540000"/>
              <a:gd name="connsiteX35" fmla="*/ 462280 w 1778000"/>
              <a:gd name="connsiteY35" fmla="*/ 2301240 h 2540000"/>
              <a:gd name="connsiteX36" fmla="*/ 431800 w 1778000"/>
              <a:gd name="connsiteY36" fmla="*/ 2174240 h 2540000"/>
              <a:gd name="connsiteX37" fmla="*/ 345440 w 1778000"/>
              <a:gd name="connsiteY37" fmla="*/ 1940560 h 2540000"/>
              <a:gd name="connsiteX38" fmla="*/ 289560 w 1778000"/>
              <a:gd name="connsiteY38" fmla="*/ 1935480 h 2540000"/>
              <a:gd name="connsiteX39" fmla="*/ 264160 w 1778000"/>
              <a:gd name="connsiteY39" fmla="*/ 1905000 h 2540000"/>
              <a:gd name="connsiteX40" fmla="*/ 274320 w 1778000"/>
              <a:gd name="connsiteY40" fmla="*/ 1884680 h 2540000"/>
              <a:gd name="connsiteX41" fmla="*/ 233680 w 1778000"/>
              <a:gd name="connsiteY41" fmla="*/ 1828800 h 2540000"/>
              <a:gd name="connsiteX42" fmla="*/ 187960 w 1778000"/>
              <a:gd name="connsiteY42" fmla="*/ 1844040 h 2540000"/>
              <a:gd name="connsiteX43" fmla="*/ 0 w 1778000"/>
              <a:gd name="connsiteY43" fmla="*/ 1706880 h 2540000"/>
              <a:gd name="connsiteX44" fmla="*/ 127000 w 1778000"/>
              <a:gd name="connsiteY44" fmla="*/ 1595120 h 2540000"/>
              <a:gd name="connsiteX45" fmla="*/ 243840 w 1778000"/>
              <a:gd name="connsiteY45" fmla="*/ 1645920 h 2540000"/>
              <a:gd name="connsiteX46" fmla="*/ 279400 w 1778000"/>
              <a:gd name="connsiteY46" fmla="*/ 1574800 h 2540000"/>
              <a:gd name="connsiteX47" fmla="*/ 259080 w 1778000"/>
              <a:gd name="connsiteY47" fmla="*/ 1483360 h 2540000"/>
              <a:gd name="connsiteX48" fmla="*/ 340360 w 1778000"/>
              <a:gd name="connsiteY48" fmla="*/ 1447800 h 2540000"/>
              <a:gd name="connsiteX49" fmla="*/ 416560 w 1778000"/>
              <a:gd name="connsiteY49" fmla="*/ 1488440 h 2540000"/>
              <a:gd name="connsiteX50" fmla="*/ 543560 w 1778000"/>
              <a:gd name="connsiteY50" fmla="*/ 1432560 h 2540000"/>
              <a:gd name="connsiteX51" fmla="*/ 579120 w 1778000"/>
              <a:gd name="connsiteY51" fmla="*/ 1336040 h 2540000"/>
              <a:gd name="connsiteX52" fmla="*/ 558800 w 1778000"/>
              <a:gd name="connsiteY52" fmla="*/ 1264920 h 2540000"/>
              <a:gd name="connsiteX53" fmla="*/ 533400 w 1778000"/>
              <a:gd name="connsiteY53" fmla="*/ 1239520 h 2540000"/>
              <a:gd name="connsiteX54" fmla="*/ 518160 w 1778000"/>
              <a:gd name="connsiteY54" fmla="*/ 1183640 h 2540000"/>
              <a:gd name="connsiteX55" fmla="*/ 721360 w 1778000"/>
              <a:gd name="connsiteY55" fmla="*/ 1046480 h 2540000"/>
              <a:gd name="connsiteX56" fmla="*/ 721360 w 1778000"/>
              <a:gd name="connsiteY56" fmla="*/ 965200 h 2540000"/>
              <a:gd name="connsiteX57" fmla="*/ 695960 w 1778000"/>
              <a:gd name="connsiteY57" fmla="*/ 975360 h 2540000"/>
              <a:gd name="connsiteX58" fmla="*/ 553720 w 1778000"/>
              <a:gd name="connsiteY58" fmla="*/ 843280 h 2540000"/>
              <a:gd name="connsiteX59" fmla="*/ 711200 w 1778000"/>
              <a:gd name="connsiteY59" fmla="*/ 736600 h 2540000"/>
              <a:gd name="connsiteX60" fmla="*/ 716280 w 1778000"/>
              <a:gd name="connsiteY60" fmla="*/ 711200 h 2540000"/>
              <a:gd name="connsiteX61" fmla="*/ 772160 w 1778000"/>
              <a:gd name="connsiteY61" fmla="*/ 660400 h 2540000"/>
              <a:gd name="connsiteX62" fmla="*/ 787400 w 1778000"/>
              <a:gd name="connsiteY62" fmla="*/ 675640 h 2540000"/>
              <a:gd name="connsiteX63" fmla="*/ 878840 w 1778000"/>
              <a:gd name="connsiteY63" fmla="*/ 584200 h 2540000"/>
              <a:gd name="connsiteX64" fmla="*/ 889000 w 1778000"/>
              <a:gd name="connsiteY64" fmla="*/ 436880 h 2540000"/>
              <a:gd name="connsiteX65" fmla="*/ 934720 w 1778000"/>
              <a:gd name="connsiteY65" fmla="*/ 233680 h 2540000"/>
              <a:gd name="connsiteX66" fmla="*/ 1097280 w 1778000"/>
              <a:gd name="connsiteY66" fmla="*/ 259080 h 2540000"/>
              <a:gd name="connsiteX67" fmla="*/ 1143000 w 1778000"/>
              <a:gd name="connsiteY67" fmla="*/ 116840 h 2540000"/>
              <a:gd name="connsiteX68" fmla="*/ 1137920 w 1778000"/>
              <a:gd name="connsiteY68" fmla="*/ 50800 h 2540000"/>
              <a:gd name="connsiteX69" fmla="*/ 1341120 w 1778000"/>
              <a:gd name="connsiteY69" fmla="*/ 10160 h 2540000"/>
              <a:gd name="connsiteX70" fmla="*/ 1452880 w 1778000"/>
              <a:gd name="connsiteY70" fmla="*/ 30480 h 2540000"/>
              <a:gd name="connsiteX71" fmla="*/ 1508760 w 1778000"/>
              <a:gd name="connsiteY71" fmla="*/ 0 h 2540000"/>
              <a:gd name="connsiteX72" fmla="*/ 1579880 w 1778000"/>
              <a:gd name="connsiteY72" fmla="*/ 60960 h 2540000"/>
              <a:gd name="connsiteX73" fmla="*/ 1569720 w 1778000"/>
              <a:gd name="connsiteY73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919480 w 1778000"/>
              <a:gd name="connsiteY31" fmla="*/ 2489200 h 2540000"/>
              <a:gd name="connsiteX32" fmla="*/ 883920 w 1778000"/>
              <a:gd name="connsiteY32" fmla="*/ 2423160 h 2540000"/>
              <a:gd name="connsiteX33" fmla="*/ 614680 w 1778000"/>
              <a:gd name="connsiteY33" fmla="*/ 2540000 h 2540000"/>
              <a:gd name="connsiteX34" fmla="*/ 375920 w 1778000"/>
              <a:gd name="connsiteY34" fmla="*/ 2484120 h 2540000"/>
              <a:gd name="connsiteX35" fmla="*/ 462280 w 1778000"/>
              <a:gd name="connsiteY35" fmla="*/ 2301240 h 2540000"/>
              <a:gd name="connsiteX36" fmla="*/ 431800 w 1778000"/>
              <a:gd name="connsiteY36" fmla="*/ 2174240 h 2540000"/>
              <a:gd name="connsiteX37" fmla="*/ 345440 w 1778000"/>
              <a:gd name="connsiteY37" fmla="*/ 1940560 h 2540000"/>
              <a:gd name="connsiteX38" fmla="*/ 289560 w 1778000"/>
              <a:gd name="connsiteY38" fmla="*/ 1935480 h 2540000"/>
              <a:gd name="connsiteX39" fmla="*/ 264160 w 1778000"/>
              <a:gd name="connsiteY39" fmla="*/ 1905000 h 2540000"/>
              <a:gd name="connsiteX40" fmla="*/ 274320 w 1778000"/>
              <a:gd name="connsiteY40" fmla="*/ 1884680 h 2540000"/>
              <a:gd name="connsiteX41" fmla="*/ 233680 w 1778000"/>
              <a:gd name="connsiteY41" fmla="*/ 1828800 h 2540000"/>
              <a:gd name="connsiteX42" fmla="*/ 187960 w 1778000"/>
              <a:gd name="connsiteY42" fmla="*/ 1844040 h 2540000"/>
              <a:gd name="connsiteX43" fmla="*/ 0 w 1778000"/>
              <a:gd name="connsiteY43" fmla="*/ 1706880 h 2540000"/>
              <a:gd name="connsiteX44" fmla="*/ 127000 w 1778000"/>
              <a:gd name="connsiteY44" fmla="*/ 1595120 h 2540000"/>
              <a:gd name="connsiteX45" fmla="*/ 243840 w 1778000"/>
              <a:gd name="connsiteY45" fmla="*/ 1645920 h 2540000"/>
              <a:gd name="connsiteX46" fmla="*/ 279400 w 1778000"/>
              <a:gd name="connsiteY46" fmla="*/ 1574800 h 2540000"/>
              <a:gd name="connsiteX47" fmla="*/ 259080 w 1778000"/>
              <a:gd name="connsiteY47" fmla="*/ 1483360 h 2540000"/>
              <a:gd name="connsiteX48" fmla="*/ 340360 w 1778000"/>
              <a:gd name="connsiteY48" fmla="*/ 1447800 h 2540000"/>
              <a:gd name="connsiteX49" fmla="*/ 416560 w 1778000"/>
              <a:gd name="connsiteY49" fmla="*/ 1488440 h 2540000"/>
              <a:gd name="connsiteX50" fmla="*/ 543560 w 1778000"/>
              <a:gd name="connsiteY50" fmla="*/ 1432560 h 2540000"/>
              <a:gd name="connsiteX51" fmla="*/ 579120 w 1778000"/>
              <a:gd name="connsiteY51" fmla="*/ 1336040 h 2540000"/>
              <a:gd name="connsiteX52" fmla="*/ 558800 w 1778000"/>
              <a:gd name="connsiteY52" fmla="*/ 1264920 h 2540000"/>
              <a:gd name="connsiteX53" fmla="*/ 533400 w 1778000"/>
              <a:gd name="connsiteY53" fmla="*/ 1239520 h 2540000"/>
              <a:gd name="connsiteX54" fmla="*/ 518160 w 1778000"/>
              <a:gd name="connsiteY54" fmla="*/ 1183640 h 2540000"/>
              <a:gd name="connsiteX55" fmla="*/ 721360 w 1778000"/>
              <a:gd name="connsiteY55" fmla="*/ 1046480 h 2540000"/>
              <a:gd name="connsiteX56" fmla="*/ 721360 w 1778000"/>
              <a:gd name="connsiteY56" fmla="*/ 965200 h 2540000"/>
              <a:gd name="connsiteX57" fmla="*/ 695960 w 1778000"/>
              <a:gd name="connsiteY57" fmla="*/ 975360 h 2540000"/>
              <a:gd name="connsiteX58" fmla="*/ 553720 w 1778000"/>
              <a:gd name="connsiteY58" fmla="*/ 843280 h 2540000"/>
              <a:gd name="connsiteX59" fmla="*/ 711200 w 1778000"/>
              <a:gd name="connsiteY59" fmla="*/ 736600 h 2540000"/>
              <a:gd name="connsiteX60" fmla="*/ 716280 w 1778000"/>
              <a:gd name="connsiteY60" fmla="*/ 711200 h 2540000"/>
              <a:gd name="connsiteX61" fmla="*/ 772160 w 1778000"/>
              <a:gd name="connsiteY61" fmla="*/ 660400 h 2540000"/>
              <a:gd name="connsiteX62" fmla="*/ 787400 w 1778000"/>
              <a:gd name="connsiteY62" fmla="*/ 675640 h 2540000"/>
              <a:gd name="connsiteX63" fmla="*/ 878840 w 1778000"/>
              <a:gd name="connsiteY63" fmla="*/ 584200 h 2540000"/>
              <a:gd name="connsiteX64" fmla="*/ 889000 w 1778000"/>
              <a:gd name="connsiteY64" fmla="*/ 436880 h 2540000"/>
              <a:gd name="connsiteX65" fmla="*/ 934720 w 1778000"/>
              <a:gd name="connsiteY65" fmla="*/ 233680 h 2540000"/>
              <a:gd name="connsiteX66" fmla="*/ 1097280 w 1778000"/>
              <a:gd name="connsiteY66" fmla="*/ 259080 h 2540000"/>
              <a:gd name="connsiteX67" fmla="*/ 1143000 w 1778000"/>
              <a:gd name="connsiteY67" fmla="*/ 116840 h 2540000"/>
              <a:gd name="connsiteX68" fmla="*/ 1137920 w 1778000"/>
              <a:gd name="connsiteY68" fmla="*/ 50800 h 2540000"/>
              <a:gd name="connsiteX69" fmla="*/ 1341120 w 1778000"/>
              <a:gd name="connsiteY69" fmla="*/ 10160 h 2540000"/>
              <a:gd name="connsiteX70" fmla="*/ 1452880 w 1778000"/>
              <a:gd name="connsiteY70" fmla="*/ 30480 h 2540000"/>
              <a:gd name="connsiteX71" fmla="*/ 1508760 w 1778000"/>
              <a:gd name="connsiteY71" fmla="*/ 0 h 2540000"/>
              <a:gd name="connsiteX72" fmla="*/ 1579880 w 1778000"/>
              <a:gd name="connsiteY72" fmla="*/ 60960 h 2540000"/>
              <a:gd name="connsiteX73" fmla="*/ 1569720 w 1778000"/>
              <a:gd name="connsiteY73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071880 w 1778000"/>
              <a:gd name="connsiteY31" fmla="*/ 2362200 h 2540000"/>
              <a:gd name="connsiteX32" fmla="*/ 919480 w 1778000"/>
              <a:gd name="connsiteY32" fmla="*/ 2489200 h 2540000"/>
              <a:gd name="connsiteX33" fmla="*/ 883920 w 1778000"/>
              <a:gd name="connsiteY33" fmla="*/ 2423160 h 2540000"/>
              <a:gd name="connsiteX34" fmla="*/ 614680 w 1778000"/>
              <a:gd name="connsiteY34" fmla="*/ 2540000 h 2540000"/>
              <a:gd name="connsiteX35" fmla="*/ 375920 w 1778000"/>
              <a:gd name="connsiteY35" fmla="*/ 2484120 h 2540000"/>
              <a:gd name="connsiteX36" fmla="*/ 462280 w 1778000"/>
              <a:gd name="connsiteY36" fmla="*/ 2301240 h 2540000"/>
              <a:gd name="connsiteX37" fmla="*/ 431800 w 1778000"/>
              <a:gd name="connsiteY37" fmla="*/ 2174240 h 2540000"/>
              <a:gd name="connsiteX38" fmla="*/ 345440 w 1778000"/>
              <a:gd name="connsiteY38" fmla="*/ 1940560 h 2540000"/>
              <a:gd name="connsiteX39" fmla="*/ 289560 w 1778000"/>
              <a:gd name="connsiteY39" fmla="*/ 1935480 h 2540000"/>
              <a:gd name="connsiteX40" fmla="*/ 264160 w 1778000"/>
              <a:gd name="connsiteY40" fmla="*/ 1905000 h 2540000"/>
              <a:gd name="connsiteX41" fmla="*/ 274320 w 1778000"/>
              <a:gd name="connsiteY41" fmla="*/ 1884680 h 2540000"/>
              <a:gd name="connsiteX42" fmla="*/ 233680 w 1778000"/>
              <a:gd name="connsiteY42" fmla="*/ 1828800 h 2540000"/>
              <a:gd name="connsiteX43" fmla="*/ 187960 w 1778000"/>
              <a:gd name="connsiteY43" fmla="*/ 1844040 h 2540000"/>
              <a:gd name="connsiteX44" fmla="*/ 0 w 1778000"/>
              <a:gd name="connsiteY44" fmla="*/ 1706880 h 2540000"/>
              <a:gd name="connsiteX45" fmla="*/ 127000 w 1778000"/>
              <a:gd name="connsiteY45" fmla="*/ 1595120 h 2540000"/>
              <a:gd name="connsiteX46" fmla="*/ 243840 w 1778000"/>
              <a:gd name="connsiteY46" fmla="*/ 1645920 h 2540000"/>
              <a:gd name="connsiteX47" fmla="*/ 279400 w 1778000"/>
              <a:gd name="connsiteY47" fmla="*/ 1574800 h 2540000"/>
              <a:gd name="connsiteX48" fmla="*/ 259080 w 1778000"/>
              <a:gd name="connsiteY48" fmla="*/ 1483360 h 2540000"/>
              <a:gd name="connsiteX49" fmla="*/ 340360 w 1778000"/>
              <a:gd name="connsiteY49" fmla="*/ 1447800 h 2540000"/>
              <a:gd name="connsiteX50" fmla="*/ 416560 w 1778000"/>
              <a:gd name="connsiteY50" fmla="*/ 1488440 h 2540000"/>
              <a:gd name="connsiteX51" fmla="*/ 543560 w 1778000"/>
              <a:gd name="connsiteY51" fmla="*/ 1432560 h 2540000"/>
              <a:gd name="connsiteX52" fmla="*/ 579120 w 1778000"/>
              <a:gd name="connsiteY52" fmla="*/ 1336040 h 2540000"/>
              <a:gd name="connsiteX53" fmla="*/ 558800 w 1778000"/>
              <a:gd name="connsiteY53" fmla="*/ 1264920 h 2540000"/>
              <a:gd name="connsiteX54" fmla="*/ 533400 w 1778000"/>
              <a:gd name="connsiteY54" fmla="*/ 1239520 h 2540000"/>
              <a:gd name="connsiteX55" fmla="*/ 518160 w 1778000"/>
              <a:gd name="connsiteY55" fmla="*/ 1183640 h 2540000"/>
              <a:gd name="connsiteX56" fmla="*/ 721360 w 1778000"/>
              <a:gd name="connsiteY56" fmla="*/ 1046480 h 2540000"/>
              <a:gd name="connsiteX57" fmla="*/ 721360 w 1778000"/>
              <a:gd name="connsiteY57" fmla="*/ 965200 h 2540000"/>
              <a:gd name="connsiteX58" fmla="*/ 695960 w 1778000"/>
              <a:gd name="connsiteY58" fmla="*/ 975360 h 2540000"/>
              <a:gd name="connsiteX59" fmla="*/ 553720 w 1778000"/>
              <a:gd name="connsiteY59" fmla="*/ 843280 h 2540000"/>
              <a:gd name="connsiteX60" fmla="*/ 711200 w 1778000"/>
              <a:gd name="connsiteY60" fmla="*/ 736600 h 2540000"/>
              <a:gd name="connsiteX61" fmla="*/ 716280 w 1778000"/>
              <a:gd name="connsiteY61" fmla="*/ 711200 h 2540000"/>
              <a:gd name="connsiteX62" fmla="*/ 772160 w 1778000"/>
              <a:gd name="connsiteY62" fmla="*/ 660400 h 2540000"/>
              <a:gd name="connsiteX63" fmla="*/ 787400 w 1778000"/>
              <a:gd name="connsiteY63" fmla="*/ 675640 h 2540000"/>
              <a:gd name="connsiteX64" fmla="*/ 878840 w 1778000"/>
              <a:gd name="connsiteY64" fmla="*/ 584200 h 2540000"/>
              <a:gd name="connsiteX65" fmla="*/ 889000 w 1778000"/>
              <a:gd name="connsiteY65" fmla="*/ 436880 h 2540000"/>
              <a:gd name="connsiteX66" fmla="*/ 934720 w 1778000"/>
              <a:gd name="connsiteY66" fmla="*/ 233680 h 2540000"/>
              <a:gd name="connsiteX67" fmla="*/ 1097280 w 1778000"/>
              <a:gd name="connsiteY67" fmla="*/ 259080 h 2540000"/>
              <a:gd name="connsiteX68" fmla="*/ 1143000 w 1778000"/>
              <a:gd name="connsiteY68" fmla="*/ 116840 h 2540000"/>
              <a:gd name="connsiteX69" fmla="*/ 1137920 w 1778000"/>
              <a:gd name="connsiteY69" fmla="*/ 50800 h 2540000"/>
              <a:gd name="connsiteX70" fmla="*/ 1341120 w 1778000"/>
              <a:gd name="connsiteY70" fmla="*/ 10160 h 2540000"/>
              <a:gd name="connsiteX71" fmla="*/ 1452880 w 1778000"/>
              <a:gd name="connsiteY71" fmla="*/ 30480 h 2540000"/>
              <a:gd name="connsiteX72" fmla="*/ 1508760 w 1778000"/>
              <a:gd name="connsiteY72" fmla="*/ 0 h 2540000"/>
              <a:gd name="connsiteX73" fmla="*/ 1579880 w 1778000"/>
              <a:gd name="connsiteY73" fmla="*/ 60960 h 2540000"/>
              <a:gd name="connsiteX74" fmla="*/ 1569720 w 1778000"/>
              <a:gd name="connsiteY74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112520 w 1778000"/>
              <a:gd name="connsiteY31" fmla="*/ 2367280 h 2540000"/>
              <a:gd name="connsiteX32" fmla="*/ 919480 w 1778000"/>
              <a:gd name="connsiteY32" fmla="*/ 2489200 h 2540000"/>
              <a:gd name="connsiteX33" fmla="*/ 883920 w 1778000"/>
              <a:gd name="connsiteY33" fmla="*/ 2423160 h 2540000"/>
              <a:gd name="connsiteX34" fmla="*/ 614680 w 1778000"/>
              <a:gd name="connsiteY34" fmla="*/ 2540000 h 2540000"/>
              <a:gd name="connsiteX35" fmla="*/ 375920 w 1778000"/>
              <a:gd name="connsiteY35" fmla="*/ 2484120 h 2540000"/>
              <a:gd name="connsiteX36" fmla="*/ 462280 w 1778000"/>
              <a:gd name="connsiteY36" fmla="*/ 2301240 h 2540000"/>
              <a:gd name="connsiteX37" fmla="*/ 431800 w 1778000"/>
              <a:gd name="connsiteY37" fmla="*/ 2174240 h 2540000"/>
              <a:gd name="connsiteX38" fmla="*/ 345440 w 1778000"/>
              <a:gd name="connsiteY38" fmla="*/ 1940560 h 2540000"/>
              <a:gd name="connsiteX39" fmla="*/ 289560 w 1778000"/>
              <a:gd name="connsiteY39" fmla="*/ 1935480 h 2540000"/>
              <a:gd name="connsiteX40" fmla="*/ 264160 w 1778000"/>
              <a:gd name="connsiteY40" fmla="*/ 1905000 h 2540000"/>
              <a:gd name="connsiteX41" fmla="*/ 274320 w 1778000"/>
              <a:gd name="connsiteY41" fmla="*/ 1884680 h 2540000"/>
              <a:gd name="connsiteX42" fmla="*/ 233680 w 1778000"/>
              <a:gd name="connsiteY42" fmla="*/ 1828800 h 2540000"/>
              <a:gd name="connsiteX43" fmla="*/ 187960 w 1778000"/>
              <a:gd name="connsiteY43" fmla="*/ 1844040 h 2540000"/>
              <a:gd name="connsiteX44" fmla="*/ 0 w 1778000"/>
              <a:gd name="connsiteY44" fmla="*/ 1706880 h 2540000"/>
              <a:gd name="connsiteX45" fmla="*/ 127000 w 1778000"/>
              <a:gd name="connsiteY45" fmla="*/ 1595120 h 2540000"/>
              <a:gd name="connsiteX46" fmla="*/ 243840 w 1778000"/>
              <a:gd name="connsiteY46" fmla="*/ 1645920 h 2540000"/>
              <a:gd name="connsiteX47" fmla="*/ 279400 w 1778000"/>
              <a:gd name="connsiteY47" fmla="*/ 1574800 h 2540000"/>
              <a:gd name="connsiteX48" fmla="*/ 259080 w 1778000"/>
              <a:gd name="connsiteY48" fmla="*/ 1483360 h 2540000"/>
              <a:gd name="connsiteX49" fmla="*/ 340360 w 1778000"/>
              <a:gd name="connsiteY49" fmla="*/ 1447800 h 2540000"/>
              <a:gd name="connsiteX50" fmla="*/ 416560 w 1778000"/>
              <a:gd name="connsiteY50" fmla="*/ 1488440 h 2540000"/>
              <a:gd name="connsiteX51" fmla="*/ 543560 w 1778000"/>
              <a:gd name="connsiteY51" fmla="*/ 1432560 h 2540000"/>
              <a:gd name="connsiteX52" fmla="*/ 579120 w 1778000"/>
              <a:gd name="connsiteY52" fmla="*/ 1336040 h 2540000"/>
              <a:gd name="connsiteX53" fmla="*/ 558800 w 1778000"/>
              <a:gd name="connsiteY53" fmla="*/ 1264920 h 2540000"/>
              <a:gd name="connsiteX54" fmla="*/ 533400 w 1778000"/>
              <a:gd name="connsiteY54" fmla="*/ 1239520 h 2540000"/>
              <a:gd name="connsiteX55" fmla="*/ 518160 w 1778000"/>
              <a:gd name="connsiteY55" fmla="*/ 1183640 h 2540000"/>
              <a:gd name="connsiteX56" fmla="*/ 721360 w 1778000"/>
              <a:gd name="connsiteY56" fmla="*/ 1046480 h 2540000"/>
              <a:gd name="connsiteX57" fmla="*/ 721360 w 1778000"/>
              <a:gd name="connsiteY57" fmla="*/ 965200 h 2540000"/>
              <a:gd name="connsiteX58" fmla="*/ 695960 w 1778000"/>
              <a:gd name="connsiteY58" fmla="*/ 975360 h 2540000"/>
              <a:gd name="connsiteX59" fmla="*/ 553720 w 1778000"/>
              <a:gd name="connsiteY59" fmla="*/ 843280 h 2540000"/>
              <a:gd name="connsiteX60" fmla="*/ 711200 w 1778000"/>
              <a:gd name="connsiteY60" fmla="*/ 736600 h 2540000"/>
              <a:gd name="connsiteX61" fmla="*/ 716280 w 1778000"/>
              <a:gd name="connsiteY61" fmla="*/ 711200 h 2540000"/>
              <a:gd name="connsiteX62" fmla="*/ 772160 w 1778000"/>
              <a:gd name="connsiteY62" fmla="*/ 660400 h 2540000"/>
              <a:gd name="connsiteX63" fmla="*/ 787400 w 1778000"/>
              <a:gd name="connsiteY63" fmla="*/ 675640 h 2540000"/>
              <a:gd name="connsiteX64" fmla="*/ 878840 w 1778000"/>
              <a:gd name="connsiteY64" fmla="*/ 584200 h 2540000"/>
              <a:gd name="connsiteX65" fmla="*/ 889000 w 1778000"/>
              <a:gd name="connsiteY65" fmla="*/ 436880 h 2540000"/>
              <a:gd name="connsiteX66" fmla="*/ 934720 w 1778000"/>
              <a:gd name="connsiteY66" fmla="*/ 233680 h 2540000"/>
              <a:gd name="connsiteX67" fmla="*/ 1097280 w 1778000"/>
              <a:gd name="connsiteY67" fmla="*/ 259080 h 2540000"/>
              <a:gd name="connsiteX68" fmla="*/ 1143000 w 1778000"/>
              <a:gd name="connsiteY68" fmla="*/ 116840 h 2540000"/>
              <a:gd name="connsiteX69" fmla="*/ 1137920 w 1778000"/>
              <a:gd name="connsiteY69" fmla="*/ 50800 h 2540000"/>
              <a:gd name="connsiteX70" fmla="*/ 1341120 w 1778000"/>
              <a:gd name="connsiteY70" fmla="*/ 10160 h 2540000"/>
              <a:gd name="connsiteX71" fmla="*/ 1452880 w 1778000"/>
              <a:gd name="connsiteY71" fmla="*/ 30480 h 2540000"/>
              <a:gd name="connsiteX72" fmla="*/ 1508760 w 1778000"/>
              <a:gd name="connsiteY72" fmla="*/ 0 h 2540000"/>
              <a:gd name="connsiteX73" fmla="*/ 1579880 w 1778000"/>
              <a:gd name="connsiteY73" fmla="*/ 60960 h 2540000"/>
              <a:gd name="connsiteX74" fmla="*/ 1569720 w 1778000"/>
              <a:gd name="connsiteY74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112520 w 1778000"/>
              <a:gd name="connsiteY31" fmla="*/ 2367280 h 2540000"/>
              <a:gd name="connsiteX32" fmla="*/ 975360 w 1778000"/>
              <a:gd name="connsiteY32" fmla="*/ 2443480 h 2540000"/>
              <a:gd name="connsiteX33" fmla="*/ 919480 w 1778000"/>
              <a:gd name="connsiteY33" fmla="*/ 2489200 h 2540000"/>
              <a:gd name="connsiteX34" fmla="*/ 883920 w 1778000"/>
              <a:gd name="connsiteY34" fmla="*/ 2423160 h 2540000"/>
              <a:gd name="connsiteX35" fmla="*/ 614680 w 1778000"/>
              <a:gd name="connsiteY35" fmla="*/ 2540000 h 2540000"/>
              <a:gd name="connsiteX36" fmla="*/ 375920 w 1778000"/>
              <a:gd name="connsiteY36" fmla="*/ 2484120 h 2540000"/>
              <a:gd name="connsiteX37" fmla="*/ 462280 w 1778000"/>
              <a:gd name="connsiteY37" fmla="*/ 2301240 h 2540000"/>
              <a:gd name="connsiteX38" fmla="*/ 431800 w 1778000"/>
              <a:gd name="connsiteY38" fmla="*/ 2174240 h 2540000"/>
              <a:gd name="connsiteX39" fmla="*/ 345440 w 1778000"/>
              <a:gd name="connsiteY39" fmla="*/ 1940560 h 2540000"/>
              <a:gd name="connsiteX40" fmla="*/ 289560 w 1778000"/>
              <a:gd name="connsiteY40" fmla="*/ 1935480 h 2540000"/>
              <a:gd name="connsiteX41" fmla="*/ 264160 w 1778000"/>
              <a:gd name="connsiteY41" fmla="*/ 1905000 h 2540000"/>
              <a:gd name="connsiteX42" fmla="*/ 274320 w 1778000"/>
              <a:gd name="connsiteY42" fmla="*/ 1884680 h 2540000"/>
              <a:gd name="connsiteX43" fmla="*/ 233680 w 1778000"/>
              <a:gd name="connsiteY43" fmla="*/ 1828800 h 2540000"/>
              <a:gd name="connsiteX44" fmla="*/ 187960 w 1778000"/>
              <a:gd name="connsiteY44" fmla="*/ 1844040 h 2540000"/>
              <a:gd name="connsiteX45" fmla="*/ 0 w 1778000"/>
              <a:gd name="connsiteY45" fmla="*/ 1706880 h 2540000"/>
              <a:gd name="connsiteX46" fmla="*/ 127000 w 1778000"/>
              <a:gd name="connsiteY46" fmla="*/ 1595120 h 2540000"/>
              <a:gd name="connsiteX47" fmla="*/ 243840 w 1778000"/>
              <a:gd name="connsiteY47" fmla="*/ 1645920 h 2540000"/>
              <a:gd name="connsiteX48" fmla="*/ 279400 w 1778000"/>
              <a:gd name="connsiteY48" fmla="*/ 1574800 h 2540000"/>
              <a:gd name="connsiteX49" fmla="*/ 259080 w 1778000"/>
              <a:gd name="connsiteY49" fmla="*/ 1483360 h 2540000"/>
              <a:gd name="connsiteX50" fmla="*/ 340360 w 1778000"/>
              <a:gd name="connsiteY50" fmla="*/ 1447800 h 2540000"/>
              <a:gd name="connsiteX51" fmla="*/ 416560 w 1778000"/>
              <a:gd name="connsiteY51" fmla="*/ 1488440 h 2540000"/>
              <a:gd name="connsiteX52" fmla="*/ 543560 w 1778000"/>
              <a:gd name="connsiteY52" fmla="*/ 1432560 h 2540000"/>
              <a:gd name="connsiteX53" fmla="*/ 579120 w 1778000"/>
              <a:gd name="connsiteY53" fmla="*/ 1336040 h 2540000"/>
              <a:gd name="connsiteX54" fmla="*/ 558800 w 1778000"/>
              <a:gd name="connsiteY54" fmla="*/ 1264920 h 2540000"/>
              <a:gd name="connsiteX55" fmla="*/ 533400 w 1778000"/>
              <a:gd name="connsiteY55" fmla="*/ 1239520 h 2540000"/>
              <a:gd name="connsiteX56" fmla="*/ 518160 w 1778000"/>
              <a:gd name="connsiteY56" fmla="*/ 1183640 h 2540000"/>
              <a:gd name="connsiteX57" fmla="*/ 721360 w 1778000"/>
              <a:gd name="connsiteY57" fmla="*/ 1046480 h 2540000"/>
              <a:gd name="connsiteX58" fmla="*/ 721360 w 1778000"/>
              <a:gd name="connsiteY58" fmla="*/ 965200 h 2540000"/>
              <a:gd name="connsiteX59" fmla="*/ 695960 w 1778000"/>
              <a:gd name="connsiteY59" fmla="*/ 975360 h 2540000"/>
              <a:gd name="connsiteX60" fmla="*/ 553720 w 1778000"/>
              <a:gd name="connsiteY60" fmla="*/ 843280 h 2540000"/>
              <a:gd name="connsiteX61" fmla="*/ 711200 w 1778000"/>
              <a:gd name="connsiteY61" fmla="*/ 736600 h 2540000"/>
              <a:gd name="connsiteX62" fmla="*/ 716280 w 1778000"/>
              <a:gd name="connsiteY62" fmla="*/ 711200 h 2540000"/>
              <a:gd name="connsiteX63" fmla="*/ 772160 w 1778000"/>
              <a:gd name="connsiteY63" fmla="*/ 660400 h 2540000"/>
              <a:gd name="connsiteX64" fmla="*/ 787400 w 1778000"/>
              <a:gd name="connsiteY64" fmla="*/ 675640 h 2540000"/>
              <a:gd name="connsiteX65" fmla="*/ 878840 w 1778000"/>
              <a:gd name="connsiteY65" fmla="*/ 584200 h 2540000"/>
              <a:gd name="connsiteX66" fmla="*/ 889000 w 1778000"/>
              <a:gd name="connsiteY66" fmla="*/ 436880 h 2540000"/>
              <a:gd name="connsiteX67" fmla="*/ 934720 w 1778000"/>
              <a:gd name="connsiteY67" fmla="*/ 233680 h 2540000"/>
              <a:gd name="connsiteX68" fmla="*/ 1097280 w 1778000"/>
              <a:gd name="connsiteY68" fmla="*/ 259080 h 2540000"/>
              <a:gd name="connsiteX69" fmla="*/ 1143000 w 1778000"/>
              <a:gd name="connsiteY69" fmla="*/ 116840 h 2540000"/>
              <a:gd name="connsiteX70" fmla="*/ 1137920 w 1778000"/>
              <a:gd name="connsiteY70" fmla="*/ 50800 h 2540000"/>
              <a:gd name="connsiteX71" fmla="*/ 1341120 w 1778000"/>
              <a:gd name="connsiteY71" fmla="*/ 10160 h 2540000"/>
              <a:gd name="connsiteX72" fmla="*/ 1452880 w 1778000"/>
              <a:gd name="connsiteY72" fmla="*/ 30480 h 2540000"/>
              <a:gd name="connsiteX73" fmla="*/ 1508760 w 1778000"/>
              <a:gd name="connsiteY73" fmla="*/ 0 h 2540000"/>
              <a:gd name="connsiteX74" fmla="*/ 1579880 w 1778000"/>
              <a:gd name="connsiteY74" fmla="*/ 60960 h 2540000"/>
              <a:gd name="connsiteX75" fmla="*/ 1569720 w 1778000"/>
              <a:gd name="connsiteY75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112520 w 1778000"/>
              <a:gd name="connsiteY31" fmla="*/ 2367280 h 2540000"/>
              <a:gd name="connsiteX32" fmla="*/ 1066800 w 1778000"/>
              <a:gd name="connsiteY32" fmla="*/ 2397760 h 2540000"/>
              <a:gd name="connsiteX33" fmla="*/ 975360 w 1778000"/>
              <a:gd name="connsiteY33" fmla="*/ 2443480 h 2540000"/>
              <a:gd name="connsiteX34" fmla="*/ 919480 w 1778000"/>
              <a:gd name="connsiteY34" fmla="*/ 2489200 h 2540000"/>
              <a:gd name="connsiteX35" fmla="*/ 883920 w 1778000"/>
              <a:gd name="connsiteY35" fmla="*/ 2423160 h 2540000"/>
              <a:gd name="connsiteX36" fmla="*/ 614680 w 1778000"/>
              <a:gd name="connsiteY36" fmla="*/ 2540000 h 2540000"/>
              <a:gd name="connsiteX37" fmla="*/ 375920 w 1778000"/>
              <a:gd name="connsiteY37" fmla="*/ 2484120 h 2540000"/>
              <a:gd name="connsiteX38" fmla="*/ 462280 w 1778000"/>
              <a:gd name="connsiteY38" fmla="*/ 2301240 h 2540000"/>
              <a:gd name="connsiteX39" fmla="*/ 431800 w 1778000"/>
              <a:gd name="connsiteY39" fmla="*/ 2174240 h 2540000"/>
              <a:gd name="connsiteX40" fmla="*/ 345440 w 1778000"/>
              <a:gd name="connsiteY40" fmla="*/ 1940560 h 2540000"/>
              <a:gd name="connsiteX41" fmla="*/ 289560 w 1778000"/>
              <a:gd name="connsiteY41" fmla="*/ 1935480 h 2540000"/>
              <a:gd name="connsiteX42" fmla="*/ 264160 w 1778000"/>
              <a:gd name="connsiteY42" fmla="*/ 1905000 h 2540000"/>
              <a:gd name="connsiteX43" fmla="*/ 274320 w 1778000"/>
              <a:gd name="connsiteY43" fmla="*/ 1884680 h 2540000"/>
              <a:gd name="connsiteX44" fmla="*/ 233680 w 1778000"/>
              <a:gd name="connsiteY44" fmla="*/ 1828800 h 2540000"/>
              <a:gd name="connsiteX45" fmla="*/ 187960 w 1778000"/>
              <a:gd name="connsiteY45" fmla="*/ 1844040 h 2540000"/>
              <a:gd name="connsiteX46" fmla="*/ 0 w 1778000"/>
              <a:gd name="connsiteY46" fmla="*/ 1706880 h 2540000"/>
              <a:gd name="connsiteX47" fmla="*/ 127000 w 1778000"/>
              <a:gd name="connsiteY47" fmla="*/ 1595120 h 2540000"/>
              <a:gd name="connsiteX48" fmla="*/ 243840 w 1778000"/>
              <a:gd name="connsiteY48" fmla="*/ 1645920 h 2540000"/>
              <a:gd name="connsiteX49" fmla="*/ 279400 w 1778000"/>
              <a:gd name="connsiteY49" fmla="*/ 1574800 h 2540000"/>
              <a:gd name="connsiteX50" fmla="*/ 259080 w 1778000"/>
              <a:gd name="connsiteY50" fmla="*/ 1483360 h 2540000"/>
              <a:gd name="connsiteX51" fmla="*/ 340360 w 1778000"/>
              <a:gd name="connsiteY51" fmla="*/ 1447800 h 2540000"/>
              <a:gd name="connsiteX52" fmla="*/ 416560 w 1778000"/>
              <a:gd name="connsiteY52" fmla="*/ 1488440 h 2540000"/>
              <a:gd name="connsiteX53" fmla="*/ 543560 w 1778000"/>
              <a:gd name="connsiteY53" fmla="*/ 1432560 h 2540000"/>
              <a:gd name="connsiteX54" fmla="*/ 579120 w 1778000"/>
              <a:gd name="connsiteY54" fmla="*/ 1336040 h 2540000"/>
              <a:gd name="connsiteX55" fmla="*/ 558800 w 1778000"/>
              <a:gd name="connsiteY55" fmla="*/ 1264920 h 2540000"/>
              <a:gd name="connsiteX56" fmla="*/ 533400 w 1778000"/>
              <a:gd name="connsiteY56" fmla="*/ 1239520 h 2540000"/>
              <a:gd name="connsiteX57" fmla="*/ 518160 w 1778000"/>
              <a:gd name="connsiteY57" fmla="*/ 1183640 h 2540000"/>
              <a:gd name="connsiteX58" fmla="*/ 721360 w 1778000"/>
              <a:gd name="connsiteY58" fmla="*/ 1046480 h 2540000"/>
              <a:gd name="connsiteX59" fmla="*/ 721360 w 1778000"/>
              <a:gd name="connsiteY59" fmla="*/ 965200 h 2540000"/>
              <a:gd name="connsiteX60" fmla="*/ 695960 w 1778000"/>
              <a:gd name="connsiteY60" fmla="*/ 975360 h 2540000"/>
              <a:gd name="connsiteX61" fmla="*/ 553720 w 1778000"/>
              <a:gd name="connsiteY61" fmla="*/ 843280 h 2540000"/>
              <a:gd name="connsiteX62" fmla="*/ 711200 w 1778000"/>
              <a:gd name="connsiteY62" fmla="*/ 736600 h 2540000"/>
              <a:gd name="connsiteX63" fmla="*/ 716280 w 1778000"/>
              <a:gd name="connsiteY63" fmla="*/ 711200 h 2540000"/>
              <a:gd name="connsiteX64" fmla="*/ 772160 w 1778000"/>
              <a:gd name="connsiteY64" fmla="*/ 660400 h 2540000"/>
              <a:gd name="connsiteX65" fmla="*/ 787400 w 1778000"/>
              <a:gd name="connsiteY65" fmla="*/ 675640 h 2540000"/>
              <a:gd name="connsiteX66" fmla="*/ 878840 w 1778000"/>
              <a:gd name="connsiteY66" fmla="*/ 584200 h 2540000"/>
              <a:gd name="connsiteX67" fmla="*/ 889000 w 1778000"/>
              <a:gd name="connsiteY67" fmla="*/ 436880 h 2540000"/>
              <a:gd name="connsiteX68" fmla="*/ 934720 w 1778000"/>
              <a:gd name="connsiteY68" fmla="*/ 233680 h 2540000"/>
              <a:gd name="connsiteX69" fmla="*/ 1097280 w 1778000"/>
              <a:gd name="connsiteY69" fmla="*/ 259080 h 2540000"/>
              <a:gd name="connsiteX70" fmla="*/ 1143000 w 1778000"/>
              <a:gd name="connsiteY70" fmla="*/ 116840 h 2540000"/>
              <a:gd name="connsiteX71" fmla="*/ 1137920 w 1778000"/>
              <a:gd name="connsiteY71" fmla="*/ 50800 h 2540000"/>
              <a:gd name="connsiteX72" fmla="*/ 1341120 w 1778000"/>
              <a:gd name="connsiteY72" fmla="*/ 10160 h 2540000"/>
              <a:gd name="connsiteX73" fmla="*/ 1452880 w 1778000"/>
              <a:gd name="connsiteY73" fmla="*/ 30480 h 2540000"/>
              <a:gd name="connsiteX74" fmla="*/ 1508760 w 1778000"/>
              <a:gd name="connsiteY74" fmla="*/ 0 h 2540000"/>
              <a:gd name="connsiteX75" fmla="*/ 1579880 w 1778000"/>
              <a:gd name="connsiteY75" fmla="*/ 60960 h 2540000"/>
              <a:gd name="connsiteX76" fmla="*/ 1569720 w 1778000"/>
              <a:gd name="connsiteY76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112520 w 1778000"/>
              <a:gd name="connsiteY31" fmla="*/ 2367280 h 2540000"/>
              <a:gd name="connsiteX32" fmla="*/ 1183640 w 1778000"/>
              <a:gd name="connsiteY32" fmla="*/ 2479040 h 2540000"/>
              <a:gd name="connsiteX33" fmla="*/ 975360 w 1778000"/>
              <a:gd name="connsiteY33" fmla="*/ 2443480 h 2540000"/>
              <a:gd name="connsiteX34" fmla="*/ 919480 w 1778000"/>
              <a:gd name="connsiteY34" fmla="*/ 2489200 h 2540000"/>
              <a:gd name="connsiteX35" fmla="*/ 883920 w 1778000"/>
              <a:gd name="connsiteY35" fmla="*/ 2423160 h 2540000"/>
              <a:gd name="connsiteX36" fmla="*/ 614680 w 1778000"/>
              <a:gd name="connsiteY36" fmla="*/ 2540000 h 2540000"/>
              <a:gd name="connsiteX37" fmla="*/ 375920 w 1778000"/>
              <a:gd name="connsiteY37" fmla="*/ 2484120 h 2540000"/>
              <a:gd name="connsiteX38" fmla="*/ 462280 w 1778000"/>
              <a:gd name="connsiteY38" fmla="*/ 2301240 h 2540000"/>
              <a:gd name="connsiteX39" fmla="*/ 431800 w 1778000"/>
              <a:gd name="connsiteY39" fmla="*/ 2174240 h 2540000"/>
              <a:gd name="connsiteX40" fmla="*/ 345440 w 1778000"/>
              <a:gd name="connsiteY40" fmla="*/ 1940560 h 2540000"/>
              <a:gd name="connsiteX41" fmla="*/ 289560 w 1778000"/>
              <a:gd name="connsiteY41" fmla="*/ 1935480 h 2540000"/>
              <a:gd name="connsiteX42" fmla="*/ 264160 w 1778000"/>
              <a:gd name="connsiteY42" fmla="*/ 1905000 h 2540000"/>
              <a:gd name="connsiteX43" fmla="*/ 274320 w 1778000"/>
              <a:gd name="connsiteY43" fmla="*/ 1884680 h 2540000"/>
              <a:gd name="connsiteX44" fmla="*/ 233680 w 1778000"/>
              <a:gd name="connsiteY44" fmla="*/ 1828800 h 2540000"/>
              <a:gd name="connsiteX45" fmla="*/ 187960 w 1778000"/>
              <a:gd name="connsiteY45" fmla="*/ 1844040 h 2540000"/>
              <a:gd name="connsiteX46" fmla="*/ 0 w 1778000"/>
              <a:gd name="connsiteY46" fmla="*/ 1706880 h 2540000"/>
              <a:gd name="connsiteX47" fmla="*/ 127000 w 1778000"/>
              <a:gd name="connsiteY47" fmla="*/ 1595120 h 2540000"/>
              <a:gd name="connsiteX48" fmla="*/ 243840 w 1778000"/>
              <a:gd name="connsiteY48" fmla="*/ 1645920 h 2540000"/>
              <a:gd name="connsiteX49" fmla="*/ 279400 w 1778000"/>
              <a:gd name="connsiteY49" fmla="*/ 1574800 h 2540000"/>
              <a:gd name="connsiteX50" fmla="*/ 259080 w 1778000"/>
              <a:gd name="connsiteY50" fmla="*/ 1483360 h 2540000"/>
              <a:gd name="connsiteX51" fmla="*/ 340360 w 1778000"/>
              <a:gd name="connsiteY51" fmla="*/ 1447800 h 2540000"/>
              <a:gd name="connsiteX52" fmla="*/ 416560 w 1778000"/>
              <a:gd name="connsiteY52" fmla="*/ 1488440 h 2540000"/>
              <a:gd name="connsiteX53" fmla="*/ 543560 w 1778000"/>
              <a:gd name="connsiteY53" fmla="*/ 1432560 h 2540000"/>
              <a:gd name="connsiteX54" fmla="*/ 579120 w 1778000"/>
              <a:gd name="connsiteY54" fmla="*/ 1336040 h 2540000"/>
              <a:gd name="connsiteX55" fmla="*/ 558800 w 1778000"/>
              <a:gd name="connsiteY55" fmla="*/ 1264920 h 2540000"/>
              <a:gd name="connsiteX56" fmla="*/ 533400 w 1778000"/>
              <a:gd name="connsiteY56" fmla="*/ 1239520 h 2540000"/>
              <a:gd name="connsiteX57" fmla="*/ 518160 w 1778000"/>
              <a:gd name="connsiteY57" fmla="*/ 1183640 h 2540000"/>
              <a:gd name="connsiteX58" fmla="*/ 721360 w 1778000"/>
              <a:gd name="connsiteY58" fmla="*/ 1046480 h 2540000"/>
              <a:gd name="connsiteX59" fmla="*/ 721360 w 1778000"/>
              <a:gd name="connsiteY59" fmla="*/ 965200 h 2540000"/>
              <a:gd name="connsiteX60" fmla="*/ 695960 w 1778000"/>
              <a:gd name="connsiteY60" fmla="*/ 975360 h 2540000"/>
              <a:gd name="connsiteX61" fmla="*/ 553720 w 1778000"/>
              <a:gd name="connsiteY61" fmla="*/ 843280 h 2540000"/>
              <a:gd name="connsiteX62" fmla="*/ 711200 w 1778000"/>
              <a:gd name="connsiteY62" fmla="*/ 736600 h 2540000"/>
              <a:gd name="connsiteX63" fmla="*/ 716280 w 1778000"/>
              <a:gd name="connsiteY63" fmla="*/ 711200 h 2540000"/>
              <a:gd name="connsiteX64" fmla="*/ 772160 w 1778000"/>
              <a:gd name="connsiteY64" fmla="*/ 660400 h 2540000"/>
              <a:gd name="connsiteX65" fmla="*/ 787400 w 1778000"/>
              <a:gd name="connsiteY65" fmla="*/ 675640 h 2540000"/>
              <a:gd name="connsiteX66" fmla="*/ 878840 w 1778000"/>
              <a:gd name="connsiteY66" fmla="*/ 584200 h 2540000"/>
              <a:gd name="connsiteX67" fmla="*/ 889000 w 1778000"/>
              <a:gd name="connsiteY67" fmla="*/ 436880 h 2540000"/>
              <a:gd name="connsiteX68" fmla="*/ 934720 w 1778000"/>
              <a:gd name="connsiteY68" fmla="*/ 233680 h 2540000"/>
              <a:gd name="connsiteX69" fmla="*/ 1097280 w 1778000"/>
              <a:gd name="connsiteY69" fmla="*/ 259080 h 2540000"/>
              <a:gd name="connsiteX70" fmla="*/ 1143000 w 1778000"/>
              <a:gd name="connsiteY70" fmla="*/ 116840 h 2540000"/>
              <a:gd name="connsiteX71" fmla="*/ 1137920 w 1778000"/>
              <a:gd name="connsiteY71" fmla="*/ 50800 h 2540000"/>
              <a:gd name="connsiteX72" fmla="*/ 1341120 w 1778000"/>
              <a:gd name="connsiteY72" fmla="*/ 10160 h 2540000"/>
              <a:gd name="connsiteX73" fmla="*/ 1452880 w 1778000"/>
              <a:gd name="connsiteY73" fmla="*/ 30480 h 2540000"/>
              <a:gd name="connsiteX74" fmla="*/ 1508760 w 1778000"/>
              <a:gd name="connsiteY74" fmla="*/ 0 h 2540000"/>
              <a:gd name="connsiteX75" fmla="*/ 1579880 w 1778000"/>
              <a:gd name="connsiteY75" fmla="*/ 60960 h 2540000"/>
              <a:gd name="connsiteX76" fmla="*/ 1569720 w 1778000"/>
              <a:gd name="connsiteY76" fmla="*/ 121920 h 2540000"/>
              <a:gd name="connsiteX0" fmla="*/ 1569720 w 1778000"/>
              <a:gd name="connsiteY0" fmla="*/ 121920 h 2540000"/>
              <a:gd name="connsiteX1" fmla="*/ 1518920 w 1778000"/>
              <a:gd name="connsiteY1" fmla="*/ 182880 h 2540000"/>
              <a:gd name="connsiteX2" fmla="*/ 1498600 w 1778000"/>
              <a:gd name="connsiteY2" fmla="*/ 304800 h 2540000"/>
              <a:gd name="connsiteX3" fmla="*/ 1447800 w 1778000"/>
              <a:gd name="connsiteY3" fmla="*/ 365760 h 2540000"/>
              <a:gd name="connsiteX4" fmla="*/ 1422400 w 1778000"/>
              <a:gd name="connsiteY4" fmla="*/ 477520 h 2540000"/>
              <a:gd name="connsiteX5" fmla="*/ 1351280 w 1778000"/>
              <a:gd name="connsiteY5" fmla="*/ 645160 h 2540000"/>
              <a:gd name="connsiteX6" fmla="*/ 1376680 w 1778000"/>
              <a:gd name="connsiteY6" fmla="*/ 726440 h 2540000"/>
              <a:gd name="connsiteX7" fmla="*/ 1402080 w 1778000"/>
              <a:gd name="connsiteY7" fmla="*/ 782320 h 2540000"/>
              <a:gd name="connsiteX8" fmla="*/ 1498600 w 1778000"/>
              <a:gd name="connsiteY8" fmla="*/ 772160 h 2540000"/>
              <a:gd name="connsiteX9" fmla="*/ 1671320 w 1778000"/>
              <a:gd name="connsiteY9" fmla="*/ 690880 h 2540000"/>
              <a:gd name="connsiteX10" fmla="*/ 1742440 w 1778000"/>
              <a:gd name="connsiteY10" fmla="*/ 726440 h 2540000"/>
              <a:gd name="connsiteX11" fmla="*/ 1778000 w 1778000"/>
              <a:gd name="connsiteY11" fmla="*/ 863600 h 2540000"/>
              <a:gd name="connsiteX12" fmla="*/ 1605280 w 1778000"/>
              <a:gd name="connsiteY12" fmla="*/ 949960 h 2540000"/>
              <a:gd name="connsiteX13" fmla="*/ 1539240 w 1778000"/>
              <a:gd name="connsiteY13" fmla="*/ 1026160 h 2540000"/>
              <a:gd name="connsiteX14" fmla="*/ 1270000 w 1778000"/>
              <a:gd name="connsiteY14" fmla="*/ 1031240 h 2540000"/>
              <a:gd name="connsiteX15" fmla="*/ 1229360 w 1778000"/>
              <a:gd name="connsiteY15" fmla="*/ 1082040 h 2540000"/>
              <a:gd name="connsiteX16" fmla="*/ 1376680 w 1778000"/>
              <a:gd name="connsiteY16" fmla="*/ 1203960 h 2540000"/>
              <a:gd name="connsiteX17" fmla="*/ 1310640 w 1778000"/>
              <a:gd name="connsiteY17" fmla="*/ 1310640 h 2540000"/>
              <a:gd name="connsiteX18" fmla="*/ 1224280 w 1778000"/>
              <a:gd name="connsiteY18" fmla="*/ 1417320 h 2540000"/>
              <a:gd name="connsiteX19" fmla="*/ 1351280 w 1778000"/>
              <a:gd name="connsiteY19" fmla="*/ 1488440 h 2540000"/>
              <a:gd name="connsiteX20" fmla="*/ 1386840 w 1778000"/>
              <a:gd name="connsiteY20" fmla="*/ 1559560 h 2540000"/>
              <a:gd name="connsiteX21" fmla="*/ 1402080 w 1778000"/>
              <a:gd name="connsiteY21" fmla="*/ 1676400 h 2540000"/>
              <a:gd name="connsiteX22" fmla="*/ 1371600 w 1778000"/>
              <a:gd name="connsiteY22" fmla="*/ 1798320 h 2540000"/>
              <a:gd name="connsiteX23" fmla="*/ 1259840 w 1778000"/>
              <a:gd name="connsiteY23" fmla="*/ 1854200 h 2540000"/>
              <a:gd name="connsiteX24" fmla="*/ 1366520 w 1778000"/>
              <a:gd name="connsiteY24" fmla="*/ 1899920 h 2540000"/>
              <a:gd name="connsiteX25" fmla="*/ 1229360 w 1778000"/>
              <a:gd name="connsiteY25" fmla="*/ 2037080 h 2540000"/>
              <a:gd name="connsiteX26" fmla="*/ 1285240 w 1778000"/>
              <a:gd name="connsiteY26" fmla="*/ 2123440 h 2540000"/>
              <a:gd name="connsiteX27" fmla="*/ 1224280 w 1778000"/>
              <a:gd name="connsiteY27" fmla="*/ 2143760 h 2540000"/>
              <a:gd name="connsiteX28" fmla="*/ 1203960 w 1778000"/>
              <a:gd name="connsiteY28" fmla="*/ 2087880 h 2540000"/>
              <a:gd name="connsiteX29" fmla="*/ 1122680 w 1778000"/>
              <a:gd name="connsiteY29" fmla="*/ 2087880 h 2540000"/>
              <a:gd name="connsiteX30" fmla="*/ 1168400 w 1778000"/>
              <a:gd name="connsiteY30" fmla="*/ 2275840 h 2540000"/>
              <a:gd name="connsiteX31" fmla="*/ 1112520 w 1778000"/>
              <a:gd name="connsiteY31" fmla="*/ 2367280 h 2540000"/>
              <a:gd name="connsiteX32" fmla="*/ 1183640 w 1778000"/>
              <a:gd name="connsiteY32" fmla="*/ 2479040 h 2540000"/>
              <a:gd name="connsiteX33" fmla="*/ 1122680 w 1778000"/>
              <a:gd name="connsiteY33" fmla="*/ 2524760 h 2540000"/>
              <a:gd name="connsiteX34" fmla="*/ 919480 w 1778000"/>
              <a:gd name="connsiteY34" fmla="*/ 2489200 h 2540000"/>
              <a:gd name="connsiteX35" fmla="*/ 883920 w 1778000"/>
              <a:gd name="connsiteY35" fmla="*/ 2423160 h 2540000"/>
              <a:gd name="connsiteX36" fmla="*/ 614680 w 1778000"/>
              <a:gd name="connsiteY36" fmla="*/ 2540000 h 2540000"/>
              <a:gd name="connsiteX37" fmla="*/ 375920 w 1778000"/>
              <a:gd name="connsiteY37" fmla="*/ 2484120 h 2540000"/>
              <a:gd name="connsiteX38" fmla="*/ 462280 w 1778000"/>
              <a:gd name="connsiteY38" fmla="*/ 2301240 h 2540000"/>
              <a:gd name="connsiteX39" fmla="*/ 431800 w 1778000"/>
              <a:gd name="connsiteY39" fmla="*/ 2174240 h 2540000"/>
              <a:gd name="connsiteX40" fmla="*/ 345440 w 1778000"/>
              <a:gd name="connsiteY40" fmla="*/ 1940560 h 2540000"/>
              <a:gd name="connsiteX41" fmla="*/ 289560 w 1778000"/>
              <a:gd name="connsiteY41" fmla="*/ 1935480 h 2540000"/>
              <a:gd name="connsiteX42" fmla="*/ 264160 w 1778000"/>
              <a:gd name="connsiteY42" fmla="*/ 1905000 h 2540000"/>
              <a:gd name="connsiteX43" fmla="*/ 274320 w 1778000"/>
              <a:gd name="connsiteY43" fmla="*/ 1884680 h 2540000"/>
              <a:gd name="connsiteX44" fmla="*/ 233680 w 1778000"/>
              <a:gd name="connsiteY44" fmla="*/ 1828800 h 2540000"/>
              <a:gd name="connsiteX45" fmla="*/ 187960 w 1778000"/>
              <a:gd name="connsiteY45" fmla="*/ 1844040 h 2540000"/>
              <a:gd name="connsiteX46" fmla="*/ 0 w 1778000"/>
              <a:gd name="connsiteY46" fmla="*/ 1706880 h 2540000"/>
              <a:gd name="connsiteX47" fmla="*/ 127000 w 1778000"/>
              <a:gd name="connsiteY47" fmla="*/ 1595120 h 2540000"/>
              <a:gd name="connsiteX48" fmla="*/ 243840 w 1778000"/>
              <a:gd name="connsiteY48" fmla="*/ 1645920 h 2540000"/>
              <a:gd name="connsiteX49" fmla="*/ 279400 w 1778000"/>
              <a:gd name="connsiteY49" fmla="*/ 1574800 h 2540000"/>
              <a:gd name="connsiteX50" fmla="*/ 259080 w 1778000"/>
              <a:gd name="connsiteY50" fmla="*/ 1483360 h 2540000"/>
              <a:gd name="connsiteX51" fmla="*/ 340360 w 1778000"/>
              <a:gd name="connsiteY51" fmla="*/ 1447800 h 2540000"/>
              <a:gd name="connsiteX52" fmla="*/ 416560 w 1778000"/>
              <a:gd name="connsiteY52" fmla="*/ 1488440 h 2540000"/>
              <a:gd name="connsiteX53" fmla="*/ 543560 w 1778000"/>
              <a:gd name="connsiteY53" fmla="*/ 1432560 h 2540000"/>
              <a:gd name="connsiteX54" fmla="*/ 579120 w 1778000"/>
              <a:gd name="connsiteY54" fmla="*/ 1336040 h 2540000"/>
              <a:gd name="connsiteX55" fmla="*/ 558800 w 1778000"/>
              <a:gd name="connsiteY55" fmla="*/ 1264920 h 2540000"/>
              <a:gd name="connsiteX56" fmla="*/ 533400 w 1778000"/>
              <a:gd name="connsiteY56" fmla="*/ 1239520 h 2540000"/>
              <a:gd name="connsiteX57" fmla="*/ 518160 w 1778000"/>
              <a:gd name="connsiteY57" fmla="*/ 1183640 h 2540000"/>
              <a:gd name="connsiteX58" fmla="*/ 721360 w 1778000"/>
              <a:gd name="connsiteY58" fmla="*/ 1046480 h 2540000"/>
              <a:gd name="connsiteX59" fmla="*/ 721360 w 1778000"/>
              <a:gd name="connsiteY59" fmla="*/ 965200 h 2540000"/>
              <a:gd name="connsiteX60" fmla="*/ 695960 w 1778000"/>
              <a:gd name="connsiteY60" fmla="*/ 975360 h 2540000"/>
              <a:gd name="connsiteX61" fmla="*/ 553720 w 1778000"/>
              <a:gd name="connsiteY61" fmla="*/ 843280 h 2540000"/>
              <a:gd name="connsiteX62" fmla="*/ 711200 w 1778000"/>
              <a:gd name="connsiteY62" fmla="*/ 736600 h 2540000"/>
              <a:gd name="connsiteX63" fmla="*/ 716280 w 1778000"/>
              <a:gd name="connsiteY63" fmla="*/ 711200 h 2540000"/>
              <a:gd name="connsiteX64" fmla="*/ 772160 w 1778000"/>
              <a:gd name="connsiteY64" fmla="*/ 660400 h 2540000"/>
              <a:gd name="connsiteX65" fmla="*/ 787400 w 1778000"/>
              <a:gd name="connsiteY65" fmla="*/ 675640 h 2540000"/>
              <a:gd name="connsiteX66" fmla="*/ 878840 w 1778000"/>
              <a:gd name="connsiteY66" fmla="*/ 584200 h 2540000"/>
              <a:gd name="connsiteX67" fmla="*/ 889000 w 1778000"/>
              <a:gd name="connsiteY67" fmla="*/ 436880 h 2540000"/>
              <a:gd name="connsiteX68" fmla="*/ 934720 w 1778000"/>
              <a:gd name="connsiteY68" fmla="*/ 233680 h 2540000"/>
              <a:gd name="connsiteX69" fmla="*/ 1097280 w 1778000"/>
              <a:gd name="connsiteY69" fmla="*/ 259080 h 2540000"/>
              <a:gd name="connsiteX70" fmla="*/ 1143000 w 1778000"/>
              <a:gd name="connsiteY70" fmla="*/ 116840 h 2540000"/>
              <a:gd name="connsiteX71" fmla="*/ 1137920 w 1778000"/>
              <a:gd name="connsiteY71" fmla="*/ 50800 h 2540000"/>
              <a:gd name="connsiteX72" fmla="*/ 1341120 w 1778000"/>
              <a:gd name="connsiteY72" fmla="*/ 10160 h 2540000"/>
              <a:gd name="connsiteX73" fmla="*/ 1452880 w 1778000"/>
              <a:gd name="connsiteY73" fmla="*/ 30480 h 2540000"/>
              <a:gd name="connsiteX74" fmla="*/ 1508760 w 1778000"/>
              <a:gd name="connsiteY74" fmla="*/ 0 h 2540000"/>
              <a:gd name="connsiteX75" fmla="*/ 1579880 w 1778000"/>
              <a:gd name="connsiteY75" fmla="*/ 60960 h 2540000"/>
              <a:gd name="connsiteX76" fmla="*/ 1569720 w 1778000"/>
              <a:gd name="connsiteY76" fmla="*/ 12192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778000" h="2540000">
                <a:moveTo>
                  <a:pt x="1569720" y="121920"/>
                </a:moveTo>
                <a:lnTo>
                  <a:pt x="1518920" y="182880"/>
                </a:lnTo>
                <a:lnTo>
                  <a:pt x="1498600" y="304800"/>
                </a:lnTo>
                <a:lnTo>
                  <a:pt x="1447800" y="365760"/>
                </a:lnTo>
                <a:lnTo>
                  <a:pt x="1422400" y="477520"/>
                </a:lnTo>
                <a:lnTo>
                  <a:pt x="1351280" y="645160"/>
                </a:lnTo>
                <a:lnTo>
                  <a:pt x="1376680" y="726440"/>
                </a:lnTo>
                <a:lnTo>
                  <a:pt x="1402080" y="782320"/>
                </a:lnTo>
                <a:lnTo>
                  <a:pt x="1498600" y="772160"/>
                </a:lnTo>
                <a:lnTo>
                  <a:pt x="1671320" y="690880"/>
                </a:lnTo>
                <a:lnTo>
                  <a:pt x="1742440" y="726440"/>
                </a:lnTo>
                <a:lnTo>
                  <a:pt x="1778000" y="863600"/>
                </a:lnTo>
                <a:lnTo>
                  <a:pt x="1605280" y="949960"/>
                </a:lnTo>
                <a:lnTo>
                  <a:pt x="1539240" y="1026160"/>
                </a:lnTo>
                <a:lnTo>
                  <a:pt x="1270000" y="1031240"/>
                </a:lnTo>
                <a:lnTo>
                  <a:pt x="1229360" y="1082040"/>
                </a:lnTo>
                <a:lnTo>
                  <a:pt x="1376680" y="1203960"/>
                </a:lnTo>
                <a:lnTo>
                  <a:pt x="1310640" y="1310640"/>
                </a:lnTo>
                <a:lnTo>
                  <a:pt x="1224280" y="1417320"/>
                </a:lnTo>
                <a:lnTo>
                  <a:pt x="1351280" y="1488440"/>
                </a:lnTo>
                <a:lnTo>
                  <a:pt x="1386840" y="1559560"/>
                </a:lnTo>
                <a:lnTo>
                  <a:pt x="1402080" y="1676400"/>
                </a:lnTo>
                <a:lnTo>
                  <a:pt x="1371600" y="1798320"/>
                </a:lnTo>
                <a:lnTo>
                  <a:pt x="1259840" y="1854200"/>
                </a:lnTo>
                <a:lnTo>
                  <a:pt x="1366520" y="1899920"/>
                </a:lnTo>
                <a:lnTo>
                  <a:pt x="1229360" y="2037080"/>
                </a:lnTo>
                <a:lnTo>
                  <a:pt x="1285240" y="2123440"/>
                </a:lnTo>
                <a:lnTo>
                  <a:pt x="1224280" y="2143760"/>
                </a:lnTo>
                <a:lnTo>
                  <a:pt x="1203960" y="2087880"/>
                </a:lnTo>
                <a:lnTo>
                  <a:pt x="1122680" y="2087880"/>
                </a:lnTo>
                <a:lnTo>
                  <a:pt x="1168400" y="2275840"/>
                </a:lnTo>
                <a:lnTo>
                  <a:pt x="1112520" y="2367280"/>
                </a:lnTo>
                <a:lnTo>
                  <a:pt x="1183640" y="2479040"/>
                </a:lnTo>
                <a:lnTo>
                  <a:pt x="1122680" y="2524760"/>
                </a:lnTo>
                <a:lnTo>
                  <a:pt x="919480" y="2489200"/>
                </a:lnTo>
                <a:lnTo>
                  <a:pt x="883920" y="2423160"/>
                </a:lnTo>
                <a:lnTo>
                  <a:pt x="614680" y="2540000"/>
                </a:lnTo>
                <a:lnTo>
                  <a:pt x="375920" y="2484120"/>
                </a:lnTo>
                <a:lnTo>
                  <a:pt x="462280" y="2301240"/>
                </a:lnTo>
                <a:lnTo>
                  <a:pt x="431800" y="2174240"/>
                </a:lnTo>
                <a:lnTo>
                  <a:pt x="345440" y="1940560"/>
                </a:lnTo>
                <a:lnTo>
                  <a:pt x="289560" y="1935480"/>
                </a:lnTo>
                <a:lnTo>
                  <a:pt x="264160" y="1905000"/>
                </a:lnTo>
                <a:lnTo>
                  <a:pt x="274320" y="1884680"/>
                </a:lnTo>
                <a:lnTo>
                  <a:pt x="233680" y="1828800"/>
                </a:lnTo>
                <a:lnTo>
                  <a:pt x="187960" y="1844040"/>
                </a:lnTo>
                <a:lnTo>
                  <a:pt x="0" y="1706880"/>
                </a:lnTo>
                <a:lnTo>
                  <a:pt x="127000" y="1595120"/>
                </a:lnTo>
                <a:lnTo>
                  <a:pt x="243840" y="1645920"/>
                </a:lnTo>
                <a:lnTo>
                  <a:pt x="279400" y="1574800"/>
                </a:lnTo>
                <a:lnTo>
                  <a:pt x="259080" y="1483360"/>
                </a:lnTo>
                <a:lnTo>
                  <a:pt x="340360" y="1447800"/>
                </a:lnTo>
                <a:lnTo>
                  <a:pt x="416560" y="1488440"/>
                </a:lnTo>
                <a:lnTo>
                  <a:pt x="543560" y="1432560"/>
                </a:lnTo>
                <a:lnTo>
                  <a:pt x="579120" y="1336040"/>
                </a:lnTo>
                <a:lnTo>
                  <a:pt x="558800" y="1264920"/>
                </a:lnTo>
                <a:lnTo>
                  <a:pt x="533400" y="1239520"/>
                </a:lnTo>
                <a:lnTo>
                  <a:pt x="518160" y="1183640"/>
                </a:lnTo>
                <a:lnTo>
                  <a:pt x="721360" y="1046480"/>
                </a:lnTo>
                <a:lnTo>
                  <a:pt x="721360" y="965200"/>
                </a:lnTo>
                <a:lnTo>
                  <a:pt x="695960" y="975360"/>
                </a:lnTo>
                <a:lnTo>
                  <a:pt x="553720" y="843280"/>
                </a:lnTo>
                <a:lnTo>
                  <a:pt x="711200" y="736600"/>
                </a:lnTo>
                <a:lnTo>
                  <a:pt x="716280" y="711200"/>
                </a:lnTo>
                <a:lnTo>
                  <a:pt x="772160" y="660400"/>
                </a:lnTo>
                <a:lnTo>
                  <a:pt x="787400" y="675640"/>
                </a:lnTo>
                <a:lnTo>
                  <a:pt x="878840" y="584200"/>
                </a:lnTo>
                <a:lnTo>
                  <a:pt x="889000" y="436880"/>
                </a:lnTo>
                <a:lnTo>
                  <a:pt x="934720" y="233680"/>
                </a:lnTo>
                <a:lnTo>
                  <a:pt x="1097280" y="259080"/>
                </a:lnTo>
                <a:lnTo>
                  <a:pt x="1143000" y="116840"/>
                </a:lnTo>
                <a:lnTo>
                  <a:pt x="1137920" y="50800"/>
                </a:lnTo>
                <a:lnTo>
                  <a:pt x="1341120" y="10160"/>
                </a:lnTo>
                <a:lnTo>
                  <a:pt x="1452880" y="30480"/>
                </a:lnTo>
                <a:lnTo>
                  <a:pt x="1508760" y="0"/>
                </a:lnTo>
                <a:lnTo>
                  <a:pt x="1579880" y="60960"/>
                </a:lnTo>
                <a:lnTo>
                  <a:pt x="1569720" y="12192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547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ja KSH AJAKAVA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8888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srgbClr val="20A800"/>
                </a:solidFill>
              </a:rPr>
              <a:t>20.12.2018	- algatamine (volikogu otsus)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prstClr val="white"/>
                </a:solidFill>
              </a:rPr>
              <a:t>2019...		- </a:t>
            </a:r>
            <a:r>
              <a:rPr lang="et-EE" sz="2800" b="1" dirty="0">
                <a:solidFill>
                  <a:prstClr val="white"/>
                </a:solidFill>
              </a:rPr>
              <a:t>lähteseisukohtade </a:t>
            </a:r>
            <a:r>
              <a:rPr lang="et-EE" sz="2800" b="1" dirty="0" smtClean="0">
                <a:solidFill>
                  <a:prstClr val="white"/>
                </a:solidFill>
              </a:rPr>
              <a:t>koostamine	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>
                <a:solidFill>
                  <a:prstClr val="white"/>
                </a:solidFill>
              </a:rPr>
              <a:t>	</a:t>
            </a:r>
            <a:r>
              <a:rPr lang="et-EE" sz="2800" b="1" dirty="0" smtClean="0">
                <a:solidFill>
                  <a:prstClr val="white"/>
                </a:solidFill>
              </a:rPr>
              <a:t>juuni	- lähteandmete kogumine: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>
                <a:solidFill>
                  <a:prstClr val="white"/>
                </a:solidFill>
              </a:rPr>
              <a:t>	</a:t>
            </a:r>
            <a:r>
              <a:rPr lang="et-EE" sz="2800" b="1" dirty="0" smtClean="0">
                <a:solidFill>
                  <a:prstClr val="white"/>
                </a:solidFill>
              </a:rPr>
              <a:t>		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- olemasolevate üldplaneeringute digitaliseerimine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			- ideekorjekaardi koostamine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prstClr val="white"/>
                </a:solidFill>
              </a:rPr>
              <a:t>		- ühiste kavatsuste kokkuleppimine Kehtna vallaga: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>
                <a:solidFill>
                  <a:prstClr val="white"/>
                </a:solidFill>
              </a:rPr>
              <a:t>	</a:t>
            </a:r>
            <a:r>
              <a:rPr lang="et-EE" sz="2800" b="1" dirty="0" smtClean="0">
                <a:solidFill>
                  <a:prstClr val="white"/>
                </a:solidFill>
              </a:rPr>
              <a:t>		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- ühine hange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		- KSH ühise dokumendina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		- </a:t>
            </a:r>
            <a:r>
              <a:rPr lang="et-EE" sz="2400" b="1" dirty="0" err="1" smtClean="0">
                <a:solidFill>
                  <a:schemeClr val="bg1">
                    <a:lumMod val="65000"/>
                  </a:schemeClr>
                </a:solidFill>
              </a:rPr>
              <a:t>ÜPd</a:t>
            </a:r>
            <a:r>
              <a:rPr lang="et-EE" sz="2400" b="1" dirty="0" smtClean="0">
                <a:solidFill>
                  <a:schemeClr val="bg1">
                    <a:lumMod val="65000"/>
                  </a:schemeClr>
                </a:solidFill>
              </a:rPr>
              <a:t> eraldi dokumentidena</a:t>
            </a:r>
          </a:p>
          <a:p>
            <a:pPr lvl="1"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prstClr val="white"/>
                </a:solidFill>
              </a:rPr>
              <a:t>	august	- konsultatsioonihange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prstClr val="white"/>
                </a:solidFill>
              </a:rPr>
              <a:t>	sept	- ÜP LS + KSH VTK arvamuskorje</a:t>
            </a:r>
          </a:p>
          <a:p>
            <a:pPr defTabSz="2328863">
              <a:tabLst>
                <a:tab pos="1073150" algn="l"/>
                <a:tab pos="2509838" algn="l"/>
                <a:tab pos="3944938" algn="l"/>
              </a:tabLst>
            </a:pPr>
            <a:r>
              <a:rPr lang="et-EE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2020	jaanuar	-  ... ja avalikustamine</a:t>
            </a:r>
          </a:p>
        </p:txBody>
      </p:sp>
    </p:spTree>
    <p:extLst>
      <p:ext uri="{BB962C8B-B14F-4D97-AF65-F5344CB8AC3E}">
        <p14:creationId xmlns:p14="http://schemas.microsoft.com/office/powerpoint/2010/main" val="25004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ja KSH AJAKAVA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78888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2020	mai	- ÜP ja KSH aruande eelnõu koostamine</a:t>
            </a:r>
            <a:endParaRPr lang="et-EE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august</a:t>
            </a:r>
            <a:r>
              <a:rPr lang="et-EE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t-EE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... ja avalikustamine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sept	- ... tulemuste avalik arutelu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rgbClr val="FFC000"/>
                </a:solidFill>
              </a:rPr>
              <a:t>2021 	...märts 	- kooskõlastamine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rgbClr val="FFC000"/>
                </a:solidFill>
              </a:rPr>
              <a:t>	aprill	- ÜP ja KSH aruande vastuvõtmine (volikogu otsus)</a:t>
            </a:r>
            <a:endParaRPr lang="et-EE" sz="2800" b="1" dirty="0">
              <a:solidFill>
                <a:srgbClr val="FFC000"/>
              </a:solidFill>
            </a:endParaRP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rgbClr val="FFC000"/>
                </a:solidFill>
              </a:rPr>
              <a:t>	...aug	- avalik väljapanek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>
                <a:solidFill>
                  <a:srgbClr val="FFC000"/>
                </a:solidFill>
              </a:rPr>
              <a:t>	</a:t>
            </a:r>
            <a:r>
              <a:rPr lang="et-EE" sz="2800" b="1" dirty="0" smtClean="0">
                <a:solidFill>
                  <a:srgbClr val="FFC000"/>
                </a:solidFill>
              </a:rPr>
              <a:t>	- (vajadusel arutelu ja korduv väljapanek)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>
                <a:solidFill>
                  <a:srgbClr val="FFC000"/>
                </a:solidFill>
              </a:rPr>
              <a:t>	</a:t>
            </a:r>
            <a:r>
              <a:rPr lang="et-EE" sz="2800" b="1" dirty="0" smtClean="0">
                <a:solidFill>
                  <a:srgbClr val="FFC000"/>
                </a:solidFill>
              </a:rPr>
              <a:t>	- </a:t>
            </a:r>
            <a:r>
              <a:rPr lang="et-EE" sz="2800" b="1" dirty="0" err="1" smtClean="0">
                <a:solidFill>
                  <a:srgbClr val="FFC000"/>
                </a:solidFill>
              </a:rPr>
              <a:t>RaM</a:t>
            </a:r>
            <a:r>
              <a:rPr lang="et-EE" sz="2800" b="1" dirty="0" smtClean="0">
                <a:solidFill>
                  <a:srgbClr val="FFC000"/>
                </a:solidFill>
              </a:rPr>
              <a:t> heakskiit</a:t>
            </a:r>
          </a:p>
          <a:p>
            <a:pPr defTabSz="2328863">
              <a:tabLst>
                <a:tab pos="1073150" algn="l"/>
                <a:tab pos="2509838" algn="l"/>
              </a:tabLst>
            </a:pPr>
            <a:r>
              <a:rPr lang="et-EE" sz="2800" b="1" dirty="0" smtClean="0">
                <a:solidFill>
                  <a:srgbClr val="FFFF00"/>
                </a:solidFill>
              </a:rPr>
              <a:t>2021...</a:t>
            </a:r>
            <a:r>
              <a:rPr lang="et-EE" sz="2800" b="1" dirty="0">
                <a:solidFill>
                  <a:srgbClr val="FFFF00"/>
                </a:solidFill>
              </a:rPr>
              <a:t>	</a:t>
            </a:r>
            <a:r>
              <a:rPr lang="et-EE" sz="2800" b="1" dirty="0" smtClean="0">
                <a:solidFill>
                  <a:srgbClr val="FFFF00"/>
                </a:solidFill>
              </a:rPr>
              <a:t>	- kehtestamine (volikogu otsus)</a:t>
            </a:r>
          </a:p>
        </p:txBody>
      </p:sp>
    </p:spTree>
    <p:extLst>
      <p:ext uri="{BB962C8B-B14F-4D97-AF65-F5344CB8AC3E}">
        <p14:creationId xmlns:p14="http://schemas.microsoft.com/office/powerpoint/2010/main" val="261685157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stkülik 32"/>
          <p:cNvSpPr/>
          <p:nvPr/>
        </p:nvSpPr>
        <p:spPr>
          <a:xfrm>
            <a:off x="-1" y="4182329"/>
            <a:ext cx="3451267" cy="1155084"/>
          </a:xfrm>
          <a:prstGeom prst="rect">
            <a:avLst/>
          </a:prstGeom>
          <a:solidFill>
            <a:srgbClr val="20A8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2" name="Ristkülik 31"/>
          <p:cNvSpPr/>
          <p:nvPr/>
        </p:nvSpPr>
        <p:spPr>
          <a:xfrm>
            <a:off x="0" y="5527943"/>
            <a:ext cx="3451267" cy="1155084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451271" y="655100"/>
            <a:ext cx="7637273" cy="1569660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rgbClr val="FFFF00"/>
                </a:solidFill>
              </a:rPr>
              <a:t>ÜLERIIGILINE PLANEERING</a:t>
            </a:r>
          </a:p>
          <a:p>
            <a:pPr>
              <a:tabLst>
                <a:tab pos="7442200" algn="r"/>
              </a:tabLst>
            </a:pPr>
            <a:r>
              <a:rPr lang="et-EE" sz="2000" b="1" dirty="0" smtClean="0">
                <a:solidFill>
                  <a:srgbClr val="FFFF00"/>
                </a:solidFill>
              </a:rPr>
              <a:t>Eesti 2030+ (2012)	PÕHIMÕTTED</a:t>
            </a:r>
          </a:p>
          <a:p>
            <a:pPr algn="r"/>
            <a:r>
              <a:rPr lang="et-EE" sz="2000" b="1" dirty="0">
                <a:solidFill>
                  <a:srgbClr val="FFFF00"/>
                </a:solidFill>
              </a:rPr>
              <a:t>RIIKLIKUD SUUNDUMUSED</a:t>
            </a:r>
            <a:endParaRPr lang="et-EE" sz="2000" b="1" dirty="0" smtClean="0">
              <a:solidFill>
                <a:srgbClr val="FFFF00"/>
              </a:solidFill>
            </a:endParaRPr>
          </a:p>
          <a:p>
            <a:pPr algn="r"/>
            <a:r>
              <a:rPr lang="et-EE" sz="2000" b="1" dirty="0" smtClean="0">
                <a:solidFill>
                  <a:srgbClr val="FFFF00"/>
                </a:solidFill>
              </a:rPr>
              <a:t>MAAKONNAPLANEERINGU SUUNISED</a:t>
            </a:r>
            <a:endParaRPr lang="et-EE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271" y="2419402"/>
            <a:ext cx="7637273" cy="1569660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rgbClr val="FF0000"/>
                </a:solidFill>
              </a:rPr>
              <a:t>MAAKONNAPLANEERING</a:t>
            </a:r>
          </a:p>
          <a:p>
            <a:pPr>
              <a:tabLst>
                <a:tab pos="7440613" algn="r"/>
              </a:tabLst>
            </a:pPr>
            <a:r>
              <a:rPr lang="et-EE" sz="2000" b="1" dirty="0" smtClean="0">
                <a:solidFill>
                  <a:srgbClr val="FF0000"/>
                </a:solidFill>
              </a:rPr>
              <a:t>Rapla maakonnaplaneering 2030+ (2018)	PÕHIMÕTTED</a:t>
            </a:r>
          </a:p>
          <a:p>
            <a:pPr algn="r"/>
            <a:r>
              <a:rPr lang="et-EE" sz="2000" b="1" dirty="0" smtClean="0">
                <a:solidFill>
                  <a:srgbClr val="FF0000"/>
                </a:solidFill>
              </a:rPr>
              <a:t>MAAKONNA SUUNDUMUSED</a:t>
            </a:r>
          </a:p>
          <a:p>
            <a:pPr algn="r"/>
            <a:r>
              <a:rPr lang="et-EE" sz="2000" b="1" dirty="0" smtClean="0">
                <a:solidFill>
                  <a:srgbClr val="FF0000"/>
                </a:solidFill>
              </a:rPr>
              <a:t>ÜLDPLANEERINGU SUUNISED</a:t>
            </a:r>
            <a:endParaRPr lang="et-EE" sz="2000" b="1" dirty="0">
              <a:solidFill>
                <a:srgbClr val="FF0000"/>
              </a:solidFill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3451271" y="4189116"/>
            <a:ext cx="7637273" cy="1138773"/>
          </a:xfrm>
          <a:prstGeom prst="rect">
            <a:avLst/>
          </a:prstGeom>
          <a:ln>
            <a:solidFill>
              <a:srgbClr val="20A800"/>
            </a:solidFill>
          </a:ln>
        </p:spPr>
        <p:txBody>
          <a:bodyPr wrap="square">
            <a:spAutoFit/>
          </a:bodyPr>
          <a:lstStyle/>
          <a:p>
            <a:r>
              <a:rPr lang="et-EE" sz="3200" b="1" dirty="0" smtClean="0">
                <a:solidFill>
                  <a:srgbClr val="20A800"/>
                </a:solidFill>
              </a:rPr>
              <a:t>ÜLDPLANEERING</a:t>
            </a:r>
            <a:endParaRPr lang="et-EE" sz="3200" b="1" dirty="0">
              <a:solidFill>
                <a:srgbClr val="20A800"/>
              </a:solidFill>
            </a:endParaRPr>
          </a:p>
          <a:p>
            <a:pPr>
              <a:tabLst>
                <a:tab pos="7442200" algn="r"/>
              </a:tabLst>
            </a:pPr>
            <a:r>
              <a:rPr lang="et-EE" b="1" dirty="0" smtClean="0">
                <a:solidFill>
                  <a:srgbClr val="20A800"/>
                </a:solidFill>
              </a:rPr>
              <a:t>(2002, 2004, 2010, 2011)	KOV ARENGU PÕHIMÕTTED</a:t>
            </a:r>
            <a:endParaRPr lang="et-EE" b="1" dirty="0">
              <a:solidFill>
                <a:srgbClr val="20A800"/>
              </a:solidFill>
            </a:endParaRPr>
          </a:p>
          <a:p>
            <a:pPr algn="r"/>
            <a:r>
              <a:rPr lang="et-EE" b="1" dirty="0" smtClean="0">
                <a:solidFill>
                  <a:srgbClr val="20A800"/>
                </a:solidFill>
              </a:rPr>
              <a:t>DP ja PT SUUNISED</a:t>
            </a:r>
            <a:endParaRPr lang="et-EE" b="1" dirty="0">
              <a:solidFill>
                <a:srgbClr val="20A800"/>
              </a:solidFill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3451271" y="5527943"/>
            <a:ext cx="7637273" cy="113877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t-EE" sz="3200" b="1" dirty="0" smtClean="0">
                <a:solidFill>
                  <a:srgbClr val="00B0F0"/>
                </a:solidFill>
              </a:rPr>
              <a:t>DETAILPLANEERING</a:t>
            </a:r>
            <a:endParaRPr lang="et-EE" sz="3200" b="1" dirty="0">
              <a:solidFill>
                <a:srgbClr val="00B0F0"/>
              </a:solidFill>
            </a:endParaRPr>
          </a:p>
          <a:p>
            <a:pPr algn="r"/>
            <a:r>
              <a:rPr lang="et-EE" b="1" dirty="0" smtClean="0">
                <a:solidFill>
                  <a:srgbClr val="00B0F0"/>
                </a:solidFill>
              </a:rPr>
              <a:t>ÜP ELLUVIIMINE</a:t>
            </a:r>
            <a:endParaRPr lang="et-EE" b="1" dirty="0">
              <a:solidFill>
                <a:srgbClr val="00B0F0"/>
              </a:solidFill>
            </a:endParaRPr>
          </a:p>
          <a:p>
            <a:pPr algn="r"/>
            <a:r>
              <a:rPr lang="et-EE" b="1" dirty="0" smtClean="0">
                <a:solidFill>
                  <a:srgbClr val="00B0F0"/>
                </a:solidFill>
              </a:rPr>
              <a:t>KRUNDID, EHITUSÕIGUS, ARHITEKTUUR-EHITUSLIKUD TINGIMUSED...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EESTI PLANEERIMISSÜSTEEM</a:t>
            </a:r>
          </a:p>
        </p:txBody>
      </p:sp>
      <p:sp>
        <p:nvSpPr>
          <p:cNvPr id="14" name="Ülesnool 13"/>
          <p:cNvSpPr/>
          <p:nvPr/>
        </p:nvSpPr>
        <p:spPr>
          <a:xfrm>
            <a:off x="10097105" y="5327889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1" name="Võrdkülgne kolmnurk 20"/>
          <p:cNvSpPr/>
          <p:nvPr/>
        </p:nvSpPr>
        <p:spPr>
          <a:xfrm rot="10800000">
            <a:off x="3451269" y="655099"/>
            <a:ext cx="7637273" cy="6011616"/>
          </a:xfrm>
          <a:prstGeom prst="triangle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2" name="Ülesnool 21"/>
          <p:cNvSpPr/>
          <p:nvPr/>
        </p:nvSpPr>
        <p:spPr>
          <a:xfrm>
            <a:off x="10097105" y="3989062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3" name="Ülesnool 22"/>
          <p:cNvSpPr/>
          <p:nvPr/>
        </p:nvSpPr>
        <p:spPr>
          <a:xfrm>
            <a:off x="10097105" y="2257384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grpSp>
        <p:nvGrpSpPr>
          <p:cNvPr id="35" name="Rühm 34"/>
          <p:cNvGrpSpPr/>
          <p:nvPr/>
        </p:nvGrpSpPr>
        <p:grpSpPr>
          <a:xfrm>
            <a:off x="397306" y="4259236"/>
            <a:ext cx="2352748" cy="2352748"/>
            <a:chOff x="397306" y="4259236"/>
            <a:chExt cx="2352748" cy="2352748"/>
          </a:xfrm>
        </p:grpSpPr>
        <p:sp>
          <p:nvSpPr>
            <p:cNvPr id="34" name="Ovaal 33"/>
            <p:cNvSpPr/>
            <p:nvPr/>
          </p:nvSpPr>
          <p:spPr>
            <a:xfrm>
              <a:off x="397306" y="4259236"/>
              <a:ext cx="2352748" cy="23527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t-E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535" y="4522780"/>
              <a:ext cx="2258290" cy="1836400"/>
            </a:xfrm>
            <a:prstGeom prst="rect">
              <a:avLst/>
            </a:prstGeom>
            <a:noFill/>
            <a:ln w="12700" cap="flat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t-EE" sz="4000" b="1" dirty="0" smtClean="0"/>
                <a:t>KOHALIK</a:t>
              </a:r>
              <a:r>
                <a:rPr lang="et-EE" sz="2400" b="1" dirty="0" smtClean="0"/>
                <a:t> </a:t>
              </a:r>
              <a:r>
                <a:rPr lang="et-EE" sz="6000" b="1" dirty="0" smtClean="0"/>
                <a:t>OMA-</a:t>
              </a:r>
            </a:p>
            <a:p>
              <a:pPr algn="ctr">
                <a:lnSpc>
                  <a:spcPts val="3300"/>
                </a:lnSpc>
              </a:pPr>
              <a:r>
                <a:rPr lang="et-EE" sz="3600" b="1" dirty="0" smtClean="0"/>
                <a:t>VALITSUS</a:t>
              </a:r>
            </a:p>
          </p:txBody>
        </p:sp>
      </p:grpSp>
      <p:sp>
        <p:nvSpPr>
          <p:cNvPr id="29" name="Ristkülik 28"/>
          <p:cNvSpPr/>
          <p:nvPr/>
        </p:nvSpPr>
        <p:spPr>
          <a:xfrm>
            <a:off x="1" y="2419402"/>
            <a:ext cx="3451267" cy="156966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8" name="Ristkülik 27"/>
          <p:cNvSpPr/>
          <p:nvPr/>
        </p:nvSpPr>
        <p:spPr>
          <a:xfrm>
            <a:off x="160889" y="2511734"/>
            <a:ext cx="2825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 err="1" smtClean="0"/>
              <a:t>RaM</a:t>
            </a:r>
            <a:r>
              <a:rPr lang="et-EE" sz="2800" b="1" dirty="0" smtClean="0"/>
              <a:t> </a:t>
            </a:r>
          </a:p>
          <a:p>
            <a:r>
              <a:rPr lang="et-EE" sz="2800" b="1" dirty="0" smtClean="0"/>
              <a:t>regionaalhalduse </a:t>
            </a:r>
          </a:p>
          <a:p>
            <a:r>
              <a:rPr lang="et-EE" sz="2800" b="1" dirty="0" smtClean="0"/>
              <a:t>osakond</a:t>
            </a:r>
            <a:endParaRPr lang="et-EE" sz="2800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grpSp>
        <p:nvGrpSpPr>
          <p:cNvPr id="48" name="Rühm 47"/>
          <p:cNvGrpSpPr/>
          <p:nvPr/>
        </p:nvGrpSpPr>
        <p:grpSpPr>
          <a:xfrm>
            <a:off x="0" y="1409957"/>
            <a:ext cx="3451266" cy="954107"/>
            <a:chOff x="0" y="1409957"/>
            <a:chExt cx="3451266" cy="954107"/>
          </a:xfrm>
        </p:grpSpPr>
        <p:sp>
          <p:nvSpPr>
            <p:cNvPr id="37" name="Ristkülik 36"/>
            <p:cNvSpPr/>
            <p:nvPr/>
          </p:nvSpPr>
          <p:spPr>
            <a:xfrm>
              <a:off x="130409" y="1409957"/>
              <a:ext cx="269073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t-EE" sz="2800" b="1" dirty="0" smtClean="0">
                  <a:solidFill>
                    <a:srgbClr val="FFFF00"/>
                  </a:solidFill>
                </a:rPr>
                <a:t>Vabariigi valitsus</a:t>
              </a:r>
            </a:p>
            <a:p>
              <a:pPr algn="r"/>
              <a:r>
                <a:rPr lang="et-EE" sz="2800" b="1" dirty="0" err="1" smtClean="0">
                  <a:solidFill>
                    <a:srgbClr val="FFFF00"/>
                  </a:solidFill>
                </a:rPr>
                <a:t>RaM</a:t>
              </a:r>
              <a:r>
                <a:rPr lang="et-EE" sz="2800" b="1" dirty="0" smtClean="0">
                  <a:solidFill>
                    <a:srgbClr val="FFFF00"/>
                  </a:solidFill>
                </a:rPr>
                <a:t> </a:t>
              </a:r>
            </a:p>
          </p:txBody>
        </p:sp>
        <p:cxnSp>
          <p:nvCxnSpPr>
            <p:cNvPr id="46" name="Sirgkonnektor 45"/>
            <p:cNvCxnSpPr/>
            <p:nvPr/>
          </p:nvCxnSpPr>
          <p:spPr>
            <a:xfrm flipH="1">
              <a:off x="0" y="2224760"/>
              <a:ext cx="3451266" cy="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604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" grpId="0" uiExpand="1" build="p" animBg="1"/>
      <p:bldP spid="4" grpId="0" uiExpand="1" build="p" animBg="1"/>
      <p:bldP spid="2" grpId="0" uiExpand="1" build="p" animBg="1"/>
      <p:bldP spid="6" grpId="0" uiExpand="1" build="p" animBg="1"/>
      <p:bldP spid="14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193" y="3072212"/>
            <a:ext cx="1109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b="1" spc="2400" dirty="0" smtClean="0">
                <a:solidFill>
                  <a:srgbClr val="FFC000"/>
                </a:solidFill>
                <a:ea typeface="Verdana" panose="020B0604030504040204" pitchFamily="34" charset="0"/>
                <a:cs typeface="Aharoni" panose="02010803020104030203" pitchFamily="2" charset="-79"/>
              </a:rPr>
              <a:t>MÕTTETALGUD</a:t>
            </a:r>
          </a:p>
        </p:txBody>
      </p:sp>
    </p:spTree>
    <p:extLst>
      <p:ext uri="{BB962C8B-B14F-4D97-AF65-F5344CB8AC3E}">
        <p14:creationId xmlns:p14="http://schemas.microsoft.com/office/powerpoint/2010/main" val="4095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39" y="425362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chemeClr val="bg1"/>
                </a:solidFill>
              </a:rPr>
              <a:t>ESIMENE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4553" y="981920"/>
            <a:ext cx="8877300" cy="2062103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200" b="1" dirty="0" smtClean="0">
                <a:solidFill>
                  <a:srgbClr val="FFFF00"/>
                </a:solidFill>
              </a:rPr>
              <a:t>ASUSTUSTIHEDUSE TÜÜBID: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err="1" smtClean="0">
                <a:solidFill>
                  <a:srgbClr val="FFFF00"/>
                </a:solidFill>
              </a:rPr>
              <a:t>hajaasustus</a:t>
            </a:r>
            <a:endParaRPr lang="et-EE" sz="3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kompaktse hoonestusega ala </a:t>
            </a:r>
            <a:r>
              <a:rPr lang="et-EE" sz="3200" b="1" dirty="0" err="1" smtClean="0">
                <a:solidFill>
                  <a:srgbClr val="FFFF00"/>
                </a:solidFill>
              </a:rPr>
              <a:t>hajaasustuses</a:t>
            </a:r>
            <a:endParaRPr lang="et-EE" sz="3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tiheasustus </a:t>
            </a:r>
            <a:r>
              <a:rPr lang="et-EE" sz="2400" b="1" dirty="0" smtClean="0">
                <a:solidFill>
                  <a:schemeClr val="bg1"/>
                </a:solidFill>
              </a:rPr>
              <a:t>(</a:t>
            </a:r>
            <a:r>
              <a:rPr lang="et-EE" sz="2400" b="1" dirty="0" err="1" smtClean="0">
                <a:solidFill>
                  <a:schemeClr val="bg1"/>
                </a:solidFill>
              </a:rPr>
              <a:t>MaaRS</a:t>
            </a:r>
            <a:r>
              <a:rPr lang="et-EE" sz="2400" b="1" dirty="0" smtClean="0">
                <a:solidFill>
                  <a:schemeClr val="bg1"/>
                </a:solidFill>
              </a:rPr>
              <a:t> § 7 lg 4; LKS § 38 lg 1 p 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MÕTTETALGUD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3678"/>
            <a:ext cx="12192000" cy="1562292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93285"/>
            <a:ext cx="12192000" cy="399989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3678"/>
            <a:ext cx="12186406" cy="37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39" y="425362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chemeClr val="bg1"/>
                </a:solidFill>
              </a:rPr>
              <a:t>TEINE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4553" y="981920"/>
            <a:ext cx="8877300" cy="5693866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B7DA46"/>
                </a:solidFill>
              </a:rPr>
              <a:t>ÜP TEEMAD: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linna keskuse maa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korterelamud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üksikelamud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kaubandus, teenindus, büroo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tootmismaa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 err="1">
                <a:solidFill>
                  <a:srgbClr val="B7DA46"/>
                </a:solidFill>
              </a:rPr>
              <a:t>mäestööstus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metsamaa, kaitsehaljastuse maa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väärtuslik maastik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põllumajandusmaa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väärtuslik põllumaa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detailplaneeringukohustuslikud juhud</a:t>
            </a:r>
            <a:endParaRPr lang="et-EE" sz="2800" dirty="0">
              <a:solidFill>
                <a:srgbClr val="B7DA46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t-EE" sz="2800" b="1" dirty="0">
                <a:solidFill>
                  <a:srgbClr val="B7DA46"/>
                </a:solidFill>
              </a:rPr>
              <a:t>üldplaneeringut muutev tegevus</a:t>
            </a:r>
            <a:endParaRPr lang="et-EE" sz="2800" dirty="0">
              <a:solidFill>
                <a:srgbClr val="B7DA4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MÕTTETALGUD</a:t>
            </a: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0"/>
          <a:stretch/>
        </p:blipFill>
        <p:spPr>
          <a:xfrm>
            <a:off x="0" y="3643805"/>
            <a:ext cx="12176567" cy="32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39" y="425362"/>
            <a:ext cx="1113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chemeClr val="bg1"/>
                </a:solidFill>
              </a:rPr>
              <a:t>KOLMAS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4553" y="981920"/>
            <a:ext cx="8877300" cy="4832092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B0F0"/>
                </a:solidFill>
              </a:rPr>
              <a:t>JUHTUMIANALÜÜS</a:t>
            </a:r>
          </a:p>
          <a:p>
            <a:endParaRPr lang="et-EE" sz="2800" b="1" dirty="0" smtClean="0">
              <a:solidFill>
                <a:srgbClr val="00B0F0"/>
              </a:solidFill>
            </a:endParaRPr>
          </a:p>
          <a:p>
            <a:r>
              <a:rPr lang="et-EE" sz="2800" b="1" dirty="0" smtClean="0">
                <a:solidFill>
                  <a:srgbClr val="00B0F0"/>
                </a:solidFill>
              </a:rPr>
              <a:t>Kirjeldatud </a:t>
            </a:r>
            <a:r>
              <a:rPr lang="et-EE" sz="2800" b="1" dirty="0">
                <a:solidFill>
                  <a:srgbClr val="00B0F0"/>
                </a:solidFill>
              </a:rPr>
              <a:t>olukorrad tuginevad päriselust võetud situatsioonidel, kus üldplaneeringuga sätestatud tingimusi on vaja rakendada.</a:t>
            </a:r>
            <a:endParaRPr lang="et-EE" sz="2800" dirty="0">
              <a:solidFill>
                <a:srgbClr val="00B0F0"/>
              </a:solidFill>
            </a:endParaRPr>
          </a:p>
          <a:p>
            <a:r>
              <a:rPr lang="et-EE" sz="2800" b="1" dirty="0">
                <a:solidFill>
                  <a:srgbClr val="00B0F0"/>
                </a:solidFill>
              </a:rPr>
              <a:t> </a:t>
            </a:r>
            <a:endParaRPr lang="et-EE" sz="2800" dirty="0">
              <a:solidFill>
                <a:srgbClr val="00B0F0"/>
              </a:solidFill>
            </a:endParaRPr>
          </a:p>
          <a:p>
            <a:r>
              <a:rPr lang="et-EE" sz="2800" b="1" dirty="0">
                <a:solidFill>
                  <a:srgbClr val="00B0F0"/>
                </a:solidFill>
              </a:rPr>
              <a:t>Oluline on analüüsida võimalusi ja leida argumente ühe või teise stsenaariumi kasuks. </a:t>
            </a:r>
            <a:endParaRPr lang="et-EE" sz="2800" b="1" dirty="0" smtClean="0">
              <a:solidFill>
                <a:srgbClr val="00B0F0"/>
              </a:solidFill>
            </a:endParaRPr>
          </a:p>
          <a:p>
            <a:endParaRPr lang="et-EE" sz="2800" b="1" dirty="0">
              <a:solidFill>
                <a:srgbClr val="00B0F0"/>
              </a:solidFill>
            </a:endParaRPr>
          </a:p>
          <a:p>
            <a:r>
              <a:rPr lang="et-EE" sz="2800" b="1" dirty="0" smtClean="0">
                <a:solidFill>
                  <a:srgbClr val="00B0F0"/>
                </a:solidFill>
              </a:rPr>
              <a:t>Keelatud </a:t>
            </a:r>
            <a:r>
              <a:rPr lang="et-EE" sz="2800" b="1" dirty="0">
                <a:solidFill>
                  <a:srgbClr val="00B0F0"/>
                </a:solidFill>
              </a:rPr>
              <a:t>ei ole lähteandmetele tuginedes ka sutsukese juurde fantaseerida.</a:t>
            </a:r>
            <a:endParaRPr lang="et-EE" sz="2800" b="1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MÕTTETALGUD</a:t>
            </a:r>
          </a:p>
        </p:txBody>
      </p:sp>
    </p:spTree>
    <p:extLst>
      <p:ext uri="{BB962C8B-B14F-4D97-AF65-F5344CB8AC3E}">
        <p14:creationId xmlns:p14="http://schemas.microsoft.com/office/powerpoint/2010/main" val="32963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stkülik 32"/>
          <p:cNvSpPr/>
          <p:nvPr/>
        </p:nvSpPr>
        <p:spPr>
          <a:xfrm>
            <a:off x="-1" y="4182329"/>
            <a:ext cx="3451267" cy="1155084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2" name="Ristkülik 31"/>
          <p:cNvSpPr/>
          <p:nvPr/>
        </p:nvSpPr>
        <p:spPr>
          <a:xfrm>
            <a:off x="0" y="5527943"/>
            <a:ext cx="3451267" cy="115508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" name="TextBox 2"/>
          <p:cNvSpPr txBox="1"/>
          <p:nvPr/>
        </p:nvSpPr>
        <p:spPr>
          <a:xfrm>
            <a:off x="3451271" y="655100"/>
            <a:ext cx="7637273" cy="1569660"/>
          </a:xfrm>
          <a:prstGeom prst="rect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chemeClr val="bg2">
                    <a:lumMod val="50000"/>
                  </a:schemeClr>
                </a:solidFill>
              </a:rPr>
              <a:t>ÜLERIIGILINE PLANEERING</a:t>
            </a:r>
          </a:p>
          <a:p>
            <a:pPr>
              <a:tabLst>
                <a:tab pos="7442200" algn="r"/>
              </a:tabLst>
            </a:pP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Eesti 2030+ (2012)	PÕHIMÕTTED</a:t>
            </a:r>
          </a:p>
          <a:p>
            <a:pPr algn="r"/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RIIKLIKUD SUUNDUMUSED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MAAKONNAPLANEERINGU SUUNISED</a:t>
            </a:r>
            <a:endParaRPr lang="et-E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1271" y="2419402"/>
            <a:ext cx="7637273" cy="1569660"/>
          </a:xfrm>
          <a:prstGeom prst="rect">
            <a:avLst/>
          </a:prstGeom>
          <a:noFill/>
          <a:ln w="12700" cap="flat">
            <a:solidFill>
              <a:schemeClr val="bg2">
                <a:lumMod val="50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chemeClr val="bg2">
                    <a:lumMod val="50000"/>
                  </a:schemeClr>
                </a:solidFill>
              </a:rPr>
              <a:t>MAAKONNAPLANEERING</a:t>
            </a:r>
          </a:p>
          <a:p>
            <a:pPr>
              <a:tabLst>
                <a:tab pos="7440613" algn="r"/>
              </a:tabLst>
            </a:pPr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Rapla maakonnaplaneering 2030+ (2018)	PÕHIMÕTTED</a:t>
            </a:r>
          </a:p>
          <a:p>
            <a:pPr algn="r"/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MAAKONNA SUUNDUMUSED</a:t>
            </a:r>
          </a:p>
          <a:p>
            <a:pPr algn="r"/>
            <a:r>
              <a:rPr lang="et-EE" sz="2000" b="1" dirty="0" smtClean="0">
                <a:solidFill>
                  <a:schemeClr val="bg2">
                    <a:lumMod val="50000"/>
                  </a:schemeClr>
                </a:solidFill>
              </a:rPr>
              <a:t>ÜLDPLANEERINGU SUUNISED</a:t>
            </a:r>
            <a:endParaRPr lang="et-E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istkülik 1"/>
          <p:cNvSpPr/>
          <p:nvPr/>
        </p:nvSpPr>
        <p:spPr>
          <a:xfrm>
            <a:off x="3451271" y="4189116"/>
            <a:ext cx="7637273" cy="1138773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t-EE" sz="3200" b="1" dirty="0" smtClean="0">
                <a:solidFill>
                  <a:srgbClr val="FFFF00"/>
                </a:solidFill>
              </a:rPr>
              <a:t>ÜLDPLANEERING</a:t>
            </a:r>
            <a:endParaRPr lang="et-EE" sz="3200" b="1" dirty="0">
              <a:solidFill>
                <a:srgbClr val="FFFF00"/>
              </a:solidFill>
            </a:endParaRPr>
          </a:p>
          <a:p>
            <a:pPr>
              <a:tabLst>
                <a:tab pos="7442200" algn="r"/>
              </a:tabLst>
            </a:pPr>
            <a:r>
              <a:rPr lang="et-EE" b="1" dirty="0" smtClean="0">
                <a:solidFill>
                  <a:srgbClr val="FFFF00"/>
                </a:solidFill>
              </a:rPr>
              <a:t>(2002, 2004, 2010, 2011)	KOV ARENGU PÕHIMÕTTED</a:t>
            </a:r>
            <a:endParaRPr lang="et-EE" b="1" dirty="0">
              <a:solidFill>
                <a:srgbClr val="FFFF00"/>
              </a:solidFill>
            </a:endParaRPr>
          </a:p>
          <a:p>
            <a:pPr algn="r"/>
            <a:r>
              <a:rPr lang="et-EE" b="1" dirty="0" smtClean="0">
                <a:solidFill>
                  <a:srgbClr val="FFFF00"/>
                </a:solidFill>
              </a:rPr>
              <a:t>DP ja PT SUUNISED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3451271" y="5527943"/>
            <a:ext cx="7637273" cy="11387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t-EE" sz="3200" b="1" dirty="0" smtClean="0">
                <a:solidFill>
                  <a:schemeClr val="bg2">
                    <a:lumMod val="50000"/>
                  </a:schemeClr>
                </a:solidFill>
              </a:rPr>
              <a:t>DETAILPLANEERING</a:t>
            </a:r>
            <a:endParaRPr lang="et-EE" sz="3200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t-EE" b="1" dirty="0" smtClean="0">
                <a:solidFill>
                  <a:schemeClr val="bg2">
                    <a:lumMod val="50000"/>
                  </a:schemeClr>
                </a:solidFill>
              </a:rPr>
              <a:t>ÜP ELLUVIIMINE</a:t>
            </a:r>
            <a:endParaRPr lang="et-EE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et-EE" b="1" dirty="0" smtClean="0">
                <a:solidFill>
                  <a:schemeClr val="bg2">
                    <a:lumMod val="50000"/>
                  </a:schemeClr>
                </a:solidFill>
              </a:rPr>
              <a:t>KRUNDID, EHITUSÕIGUS, ARHITEKTUUR-EHITUSLIKUD TINGIMUSED...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chemeClr val="bg2">
                    <a:lumMod val="50000"/>
                  </a:schemeClr>
                </a:solidFill>
              </a:rPr>
              <a:t>EESTI PLANEERIMISSÜSTEEM</a:t>
            </a:r>
          </a:p>
        </p:txBody>
      </p:sp>
      <p:sp>
        <p:nvSpPr>
          <p:cNvPr id="14" name="Ülesnool 13"/>
          <p:cNvSpPr/>
          <p:nvPr/>
        </p:nvSpPr>
        <p:spPr>
          <a:xfrm>
            <a:off x="10097105" y="5327889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1" name="Võrdkülgne kolmnurk 20"/>
          <p:cNvSpPr/>
          <p:nvPr/>
        </p:nvSpPr>
        <p:spPr>
          <a:xfrm rot="10800000">
            <a:off x="3451269" y="655099"/>
            <a:ext cx="7637273" cy="6011616"/>
          </a:xfrm>
          <a:prstGeom prst="triangle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2" name="Ülesnool 21"/>
          <p:cNvSpPr/>
          <p:nvPr/>
        </p:nvSpPr>
        <p:spPr>
          <a:xfrm>
            <a:off x="10097105" y="3989062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3" name="Ülesnool 22"/>
          <p:cNvSpPr/>
          <p:nvPr/>
        </p:nvSpPr>
        <p:spPr>
          <a:xfrm>
            <a:off x="10097105" y="2257384"/>
            <a:ext cx="734291" cy="682435"/>
          </a:xfrm>
          <a:prstGeom prst="upArrow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grpSp>
        <p:nvGrpSpPr>
          <p:cNvPr id="35" name="Rühm 34"/>
          <p:cNvGrpSpPr/>
          <p:nvPr/>
        </p:nvGrpSpPr>
        <p:grpSpPr>
          <a:xfrm>
            <a:off x="397306" y="4259236"/>
            <a:ext cx="2352748" cy="2352748"/>
            <a:chOff x="397306" y="4259236"/>
            <a:chExt cx="2352748" cy="2352748"/>
          </a:xfrm>
        </p:grpSpPr>
        <p:sp>
          <p:nvSpPr>
            <p:cNvPr id="34" name="Ovaal 33"/>
            <p:cNvSpPr/>
            <p:nvPr/>
          </p:nvSpPr>
          <p:spPr>
            <a:xfrm>
              <a:off x="397306" y="4259236"/>
              <a:ext cx="2352748" cy="23527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t-E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535" y="4522780"/>
              <a:ext cx="2258290" cy="1836400"/>
            </a:xfrm>
            <a:prstGeom prst="rect">
              <a:avLst/>
            </a:prstGeom>
            <a:noFill/>
            <a:ln w="12700" cap="flat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t-EE" sz="4000" b="1" dirty="0" smtClean="0"/>
                <a:t>KOHALIK</a:t>
              </a:r>
              <a:r>
                <a:rPr lang="et-EE" sz="2400" b="1" dirty="0" smtClean="0"/>
                <a:t> </a:t>
              </a:r>
              <a:r>
                <a:rPr lang="et-EE" sz="6000" b="1" dirty="0" smtClean="0"/>
                <a:t>OMA-</a:t>
              </a:r>
            </a:p>
            <a:p>
              <a:pPr algn="ctr">
                <a:lnSpc>
                  <a:spcPts val="3300"/>
                </a:lnSpc>
              </a:pPr>
              <a:r>
                <a:rPr lang="et-EE" sz="3600" b="1" dirty="0" smtClean="0"/>
                <a:t>VALITSUS</a:t>
              </a:r>
            </a:p>
          </p:txBody>
        </p:sp>
      </p:grpSp>
      <p:sp>
        <p:nvSpPr>
          <p:cNvPr id="29" name="Ristkülik 28"/>
          <p:cNvSpPr/>
          <p:nvPr/>
        </p:nvSpPr>
        <p:spPr>
          <a:xfrm>
            <a:off x="1" y="2419402"/>
            <a:ext cx="3451267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8" name="Ristkülik 27"/>
          <p:cNvSpPr/>
          <p:nvPr/>
        </p:nvSpPr>
        <p:spPr>
          <a:xfrm>
            <a:off x="160889" y="2511734"/>
            <a:ext cx="282558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dirty="0" err="1" smtClean="0"/>
              <a:t>RaM</a:t>
            </a:r>
            <a:r>
              <a:rPr lang="et-EE" sz="2800" b="1" dirty="0" smtClean="0"/>
              <a:t> </a:t>
            </a:r>
          </a:p>
          <a:p>
            <a:r>
              <a:rPr lang="et-EE" sz="2800" b="1" dirty="0" smtClean="0"/>
              <a:t>regionaalhalduse </a:t>
            </a:r>
          </a:p>
          <a:p>
            <a:r>
              <a:rPr lang="et-EE" sz="2800" b="1" dirty="0" smtClean="0"/>
              <a:t>osakond</a:t>
            </a:r>
            <a:endParaRPr lang="et-EE" sz="2800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grpSp>
        <p:nvGrpSpPr>
          <p:cNvPr id="48" name="Rühm 47"/>
          <p:cNvGrpSpPr/>
          <p:nvPr/>
        </p:nvGrpSpPr>
        <p:grpSpPr>
          <a:xfrm>
            <a:off x="0" y="1409957"/>
            <a:ext cx="3451266" cy="954107"/>
            <a:chOff x="0" y="1409957"/>
            <a:chExt cx="3451266" cy="954107"/>
          </a:xfrm>
        </p:grpSpPr>
        <p:sp>
          <p:nvSpPr>
            <p:cNvPr id="37" name="Ristkülik 36"/>
            <p:cNvSpPr/>
            <p:nvPr/>
          </p:nvSpPr>
          <p:spPr>
            <a:xfrm>
              <a:off x="130409" y="1409957"/>
              <a:ext cx="269073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t-EE" sz="2800" b="1" dirty="0" smtClean="0">
                  <a:solidFill>
                    <a:schemeClr val="bg2">
                      <a:lumMod val="50000"/>
                    </a:schemeClr>
                  </a:solidFill>
                </a:rPr>
                <a:t>Vabariigi valitsus</a:t>
              </a:r>
            </a:p>
            <a:p>
              <a:pPr algn="r"/>
              <a:r>
                <a:rPr lang="et-EE" sz="2800" b="1" dirty="0" err="1" smtClean="0">
                  <a:solidFill>
                    <a:schemeClr val="bg2">
                      <a:lumMod val="50000"/>
                    </a:schemeClr>
                  </a:solidFill>
                </a:rPr>
                <a:t>RaM</a:t>
              </a:r>
              <a:r>
                <a:rPr lang="et-EE" sz="28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</a:p>
          </p:txBody>
        </p:sp>
        <p:cxnSp>
          <p:nvCxnSpPr>
            <p:cNvPr id="46" name="Sirgkonnektor 45"/>
            <p:cNvCxnSpPr/>
            <p:nvPr/>
          </p:nvCxnSpPr>
          <p:spPr>
            <a:xfrm flipH="1">
              <a:off x="0" y="2224760"/>
              <a:ext cx="3451266" cy="0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730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al 105"/>
          <p:cNvSpPr/>
          <p:nvPr/>
        </p:nvSpPr>
        <p:spPr>
          <a:xfrm>
            <a:off x="674394" y="761999"/>
            <a:ext cx="11351349" cy="5996155"/>
          </a:xfrm>
          <a:prstGeom prst="ellipse">
            <a:avLst/>
          </a:prstGeom>
          <a:noFill/>
          <a:ln w="63500">
            <a:solidFill>
              <a:srgbClr val="20A8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38" name="Ristkülik 37"/>
          <p:cNvSpPr/>
          <p:nvPr/>
        </p:nvSpPr>
        <p:spPr>
          <a:xfrm>
            <a:off x="-1" y="4182329"/>
            <a:ext cx="3451267" cy="1155084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sp>
        <p:nvSpPr>
          <p:cNvPr id="2" name="Ristkülik 1"/>
          <p:cNvSpPr/>
          <p:nvPr/>
        </p:nvSpPr>
        <p:spPr>
          <a:xfrm>
            <a:off x="3451271" y="4189116"/>
            <a:ext cx="7637273" cy="1138773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et-EE" b="1" dirty="0" smtClean="0">
              <a:solidFill>
                <a:srgbClr val="FFFF00"/>
              </a:solidFill>
            </a:endParaRPr>
          </a:p>
          <a:p>
            <a:pPr algn="ctr"/>
            <a:r>
              <a:rPr lang="et-EE" sz="3200" b="1" dirty="0" smtClean="0">
                <a:solidFill>
                  <a:srgbClr val="FFFF00"/>
                </a:solidFill>
              </a:rPr>
              <a:t>ÜLDPLANEERING</a:t>
            </a:r>
            <a:endParaRPr lang="et-EE" sz="3200" b="1" dirty="0">
              <a:solidFill>
                <a:srgbClr val="FFFF00"/>
              </a:solidFill>
            </a:endParaRPr>
          </a:p>
          <a:p>
            <a:pPr>
              <a:tabLst>
                <a:tab pos="7442200" algn="r"/>
              </a:tabLst>
            </a:pPr>
            <a:r>
              <a:rPr lang="et-EE" b="1" dirty="0" smtClean="0">
                <a:solidFill>
                  <a:srgbClr val="FFFF00"/>
                </a:solidFill>
              </a:rPr>
              <a:t>	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ARENGUDOKUMENTIDE JÄRJEPIDEVUS</a:t>
            </a:r>
          </a:p>
        </p:txBody>
      </p:sp>
      <p:grpSp>
        <p:nvGrpSpPr>
          <p:cNvPr id="35" name="Rühm 34"/>
          <p:cNvGrpSpPr/>
          <p:nvPr/>
        </p:nvGrpSpPr>
        <p:grpSpPr>
          <a:xfrm>
            <a:off x="397306" y="4259236"/>
            <a:ext cx="2352748" cy="2352748"/>
            <a:chOff x="397306" y="4259236"/>
            <a:chExt cx="2352748" cy="2352748"/>
          </a:xfrm>
        </p:grpSpPr>
        <p:sp>
          <p:nvSpPr>
            <p:cNvPr id="34" name="Ovaal 33"/>
            <p:cNvSpPr/>
            <p:nvPr/>
          </p:nvSpPr>
          <p:spPr>
            <a:xfrm>
              <a:off x="397306" y="4259236"/>
              <a:ext cx="2352748" cy="23527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t-E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4535" y="4522780"/>
              <a:ext cx="2258290" cy="1836400"/>
            </a:xfrm>
            <a:prstGeom prst="rect">
              <a:avLst/>
            </a:prstGeom>
            <a:noFill/>
            <a:ln w="12700" cap="flat">
              <a:noFill/>
              <a:miter lim="800000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t-EE" sz="4000" b="1" dirty="0" smtClean="0"/>
                <a:t>KOHALIK</a:t>
              </a:r>
              <a:r>
                <a:rPr lang="et-EE" sz="2400" b="1" dirty="0" smtClean="0"/>
                <a:t> </a:t>
              </a:r>
              <a:r>
                <a:rPr lang="et-EE" sz="6000" b="1" dirty="0" smtClean="0"/>
                <a:t>OMA-</a:t>
              </a:r>
            </a:p>
            <a:p>
              <a:pPr algn="ctr">
                <a:lnSpc>
                  <a:spcPts val="3300"/>
                </a:lnSpc>
              </a:pPr>
              <a:r>
                <a:rPr lang="et-EE" sz="3600" b="1" dirty="0" smtClean="0"/>
                <a:t>VALITSUS</a:t>
              </a:r>
            </a:p>
          </p:txBody>
        </p:sp>
      </p:grpSp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25" name="Ristkülik 24"/>
          <p:cNvSpPr/>
          <p:nvPr/>
        </p:nvSpPr>
        <p:spPr>
          <a:xfrm>
            <a:off x="146888" y="1867911"/>
            <a:ext cx="4057893" cy="58477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3200" b="1" dirty="0" smtClean="0">
                <a:solidFill>
                  <a:srgbClr val="FFFF00"/>
                </a:solidFill>
              </a:rPr>
              <a:t>ARENGUSTRATEEGIA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26" name="Ristkülik 25"/>
          <p:cNvSpPr/>
          <p:nvPr/>
        </p:nvSpPr>
        <p:spPr>
          <a:xfrm>
            <a:off x="5472950" y="1864264"/>
            <a:ext cx="3579911" cy="58477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3200" b="1" dirty="0" smtClean="0">
                <a:solidFill>
                  <a:srgbClr val="FFFF00"/>
                </a:solidFill>
              </a:rPr>
              <a:t>ARENGUKAVA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7967850" y="2730033"/>
            <a:ext cx="4057893" cy="58477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3200" b="1" dirty="0" smtClean="0">
                <a:solidFill>
                  <a:srgbClr val="FFFF00"/>
                </a:solidFill>
              </a:rPr>
              <a:t>EELARVESTRATEEGIA</a:t>
            </a:r>
            <a:endParaRPr lang="et-EE" b="1" dirty="0">
              <a:solidFill>
                <a:srgbClr val="FFFF00"/>
              </a:solidFill>
            </a:endParaRPr>
          </a:p>
        </p:txBody>
      </p:sp>
      <p:sp>
        <p:nvSpPr>
          <p:cNvPr id="31" name="Ristkülik 30"/>
          <p:cNvSpPr/>
          <p:nvPr/>
        </p:nvSpPr>
        <p:spPr>
          <a:xfrm>
            <a:off x="1966445" y="1222216"/>
            <a:ext cx="6441584" cy="584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3200" b="1" dirty="0" smtClean="0">
                <a:solidFill>
                  <a:schemeClr val="bg2">
                    <a:lumMod val="50000"/>
                  </a:schemeClr>
                </a:solidFill>
              </a:rPr>
              <a:t>MAAKONNA ARENGUSTRATEEGIA</a:t>
            </a:r>
            <a:endParaRPr lang="et-E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Ristkülik 35"/>
          <p:cNvSpPr/>
          <p:nvPr/>
        </p:nvSpPr>
        <p:spPr>
          <a:xfrm>
            <a:off x="5773313" y="641724"/>
            <a:ext cx="5430981" cy="5232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t-EE" sz="2800" b="1" dirty="0" smtClean="0">
                <a:solidFill>
                  <a:schemeClr val="bg2">
                    <a:lumMod val="50000"/>
                  </a:schemeClr>
                </a:solidFill>
              </a:rPr>
              <a:t>RIIKLIKUD STRATEEGIAD JA KAVAD</a:t>
            </a:r>
            <a:endParaRPr lang="et-EE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irgkonnektor 7"/>
          <p:cNvCxnSpPr>
            <a:stCxn id="34" idx="0"/>
          </p:cNvCxnSpPr>
          <p:nvPr/>
        </p:nvCxnSpPr>
        <p:spPr>
          <a:xfrm flipV="1">
            <a:off x="1573680" y="2449038"/>
            <a:ext cx="0" cy="18101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konnektor 15"/>
          <p:cNvCxnSpPr>
            <a:stCxn id="25" idx="3"/>
          </p:cNvCxnSpPr>
          <p:nvPr/>
        </p:nvCxnSpPr>
        <p:spPr>
          <a:xfrm>
            <a:off x="4204781" y="2160299"/>
            <a:ext cx="1268169" cy="1422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Rühm 104"/>
          <p:cNvGrpSpPr/>
          <p:nvPr/>
        </p:nvGrpSpPr>
        <p:grpSpPr>
          <a:xfrm>
            <a:off x="6248399" y="3321595"/>
            <a:ext cx="5777344" cy="3290389"/>
            <a:chOff x="6248399" y="3321595"/>
            <a:chExt cx="5777344" cy="3290389"/>
          </a:xfrm>
        </p:grpSpPr>
        <p:sp>
          <p:nvSpPr>
            <p:cNvPr id="30" name="Ristkülik 29"/>
            <p:cNvSpPr/>
            <p:nvPr/>
          </p:nvSpPr>
          <p:spPr>
            <a:xfrm>
              <a:off x="6248399" y="6027209"/>
              <a:ext cx="5777344" cy="584775"/>
            </a:xfrm>
            <a:prstGeom prst="rect">
              <a:avLst/>
            </a:prstGeom>
            <a:ln w="12700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t-EE" sz="3200" b="1" dirty="0" smtClean="0">
                  <a:solidFill>
                    <a:srgbClr val="FFFF00"/>
                  </a:solidFill>
                </a:rPr>
                <a:t>INVESTEERINGUTE KAVA</a:t>
              </a:r>
              <a:endParaRPr lang="et-EE" b="1" dirty="0">
                <a:solidFill>
                  <a:srgbClr val="FFFF00"/>
                </a:solidFill>
              </a:endParaRPr>
            </a:p>
          </p:txBody>
        </p:sp>
        <p:cxnSp>
          <p:nvCxnSpPr>
            <p:cNvPr id="40" name="Sirgkonnektor 39"/>
            <p:cNvCxnSpPr/>
            <p:nvPr/>
          </p:nvCxnSpPr>
          <p:spPr>
            <a:xfrm flipV="1">
              <a:off x="11468339" y="3321595"/>
              <a:ext cx="0" cy="270561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Nurkkonnektor 40"/>
          <p:cNvCxnSpPr>
            <a:stCxn id="26" idx="2"/>
            <a:endCxn id="27" idx="1"/>
          </p:cNvCxnSpPr>
          <p:nvPr/>
        </p:nvCxnSpPr>
        <p:spPr>
          <a:xfrm rot="16200000" flipH="1">
            <a:off x="7328687" y="2383258"/>
            <a:ext cx="573382" cy="704944"/>
          </a:xfrm>
          <a:prstGeom prst="bentConnector2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irge noolkonnektor 56"/>
          <p:cNvCxnSpPr/>
          <p:nvPr/>
        </p:nvCxnSpPr>
        <p:spPr>
          <a:xfrm>
            <a:off x="9851761" y="3321595"/>
            <a:ext cx="0" cy="867520"/>
          </a:xfrm>
          <a:prstGeom prst="straightConnector1">
            <a:avLst/>
          </a:prstGeom>
          <a:ln w="114300">
            <a:solidFill>
              <a:srgbClr val="20A8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irge noolkonnektor 57"/>
          <p:cNvCxnSpPr/>
          <p:nvPr/>
        </p:nvCxnSpPr>
        <p:spPr>
          <a:xfrm flipH="1" flipV="1">
            <a:off x="9053282" y="5319709"/>
            <a:ext cx="15302" cy="689796"/>
          </a:xfrm>
          <a:prstGeom prst="straightConnector1">
            <a:avLst/>
          </a:prstGeom>
          <a:ln w="88900">
            <a:solidFill>
              <a:srgbClr val="20A8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irge noolkonnektor 67"/>
          <p:cNvCxnSpPr/>
          <p:nvPr/>
        </p:nvCxnSpPr>
        <p:spPr>
          <a:xfrm flipV="1">
            <a:off x="6733921" y="2449038"/>
            <a:ext cx="0" cy="1740078"/>
          </a:xfrm>
          <a:prstGeom prst="straightConnector1">
            <a:avLst/>
          </a:prstGeom>
          <a:ln w="177800">
            <a:solidFill>
              <a:srgbClr val="20A8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irge noolkonnektor 69"/>
          <p:cNvCxnSpPr/>
          <p:nvPr/>
        </p:nvCxnSpPr>
        <p:spPr>
          <a:xfrm flipH="1" flipV="1">
            <a:off x="3826929" y="2449038"/>
            <a:ext cx="14422" cy="1740078"/>
          </a:xfrm>
          <a:prstGeom prst="straightConnector1">
            <a:avLst/>
          </a:prstGeom>
          <a:ln w="203200">
            <a:solidFill>
              <a:srgbClr val="20A8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istkülik 103"/>
          <p:cNvSpPr/>
          <p:nvPr/>
        </p:nvSpPr>
        <p:spPr>
          <a:xfrm>
            <a:off x="4976394" y="4827294"/>
            <a:ext cx="4587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spc="600" dirty="0" smtClean="0">
                <a:solidFill>
                  <a:srgbClr val="20A800"/>
                </a:solidFill>
              </a:rPr>
              <a:t>JUHIS ja KOKKULEPE</a:t>
            </a:r>
            <a:endParaRPr lang="et-EE" sz="2800" spc="600" dirty="0">
              <a:solidFill>
                <a:srgbClr val="20A800"/>
              </a:solidFill>
            </a:endParaRPr>
          </a:p>
        </p:txBody>
      </p:sp>
      <p:sp>
        <p:nvSpPr>
          <p:cNvPr id="108" name="Ristkülik 107"/>
          <p:cNvSpPr/>
          <p:nvPr/>
        </p:nvSpPr>
        <p:spPr>
          <a:xfrm>
            <a:off x="3575465" y="4127974"/>
            <a:ext cx="738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800" b="1" spc="300" dirty="0" smtClean="0">
                <a:solidFill>
                  <a:srgbClr val="20A800"/>
                </a:solidFill>
              </a:rPr>
              <a:t>PIKAAJALISED RUUMILISED EESMÄRGID</a:t>
            </a:r>
            <a:endParaRPr lang="et-EE" sz="2800" spc="300" dirty="0">
              <a:solidFill>
                <a:srgbClr val="20A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" grpId="0"/>
      <p:bldP spid="25" grpId="0" animBg="1"/>
      <p:bldP spid="26" grpId="0" animBg="1"/>
      <p:bldP spid="27" grpId="0" animBg="1"/>
      <p:bldP spid="31" grpId="0" animBg="1"/>
      <p:bldP spid="36" grpId="0" animBg="1"/>
      <p:bldP spid="104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ÜLESANDED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317" y="504182"/>
            <a:ext cx="5779683" cy="6494085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asustust suunavad tingimused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maakasutuse kavandamine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elamualad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miljööväärtused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põllu- ja metsamajandusmaad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kaubandus, teenindus, büroo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tööstus ja ettevõtlus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...</a:t>
            </a:r>
            <a:endParaRPr lang="et-EE" sz="2000" b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sotsiaalne taristu</a:t>
            </a:r>
          </a:p>
          <a:p>
            <a:pPr marL="1701800" lvl="1" indent="-266700">
              <a:buFont typeface="Wingdings" panose="05000000000000000000" pitchFamily="2" charset="2"/>
              <a:buChar char="§"/>
            </a:pPr>
            <a:r>
              <a:rPr lang="et-EE" sz="2000" b="1" dirty="0" err="1" smtClean="0">
                <a:solidFill>
                  <a:srgbClr val="FFC000"/>
                </a:solidFill>
              </a:rPr>
              <a:t>üldkasutatavad</a:t>
            </a:r>
            <a:r>
              <a:rPr lang="et-EE" sz="2000" b="1" dirty="0" smtClean="0">
                <a:solidFill>
                  <a:srgbClr val="FFC000"/>
                </a:solidFill>
              </a:rPr>
              <a:t> maa-alad</a:t>
            </a:r>
          </a:p>
          <a:p>
            <a:pPr marL="1701800" lvl="1" indent="-2667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puhkealad</a:t>
            </a:r>
            <a:endParaRPr lang="et-EE" sz="2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tehniline taristu</a:t>
            </a:r>
            <a:endParaRPr lang="et-EE" sz="32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roheline võrgustik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kultuuripärand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avalik ruum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...</a:t>
            </a:r>
            <a:endParaRPr lang="et-EE" sz="3200" b="1" dirty="0">
              <a:solidFill>
                <a:srgbClr val="FFFF00"/>
              </a:solidFill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767074" y="1436182"/>
            <a:ext cx="4112005" cy="1938992"/>
          </a:xfrm>
          <a:prstGeom prst="rect">
            <a:avLst/>
          </a:prstGeom>
          <a:ln w="12700" cap="rnd">
            <a:solidFill>
              <a:srgbClr val="B7DA46"/>
            </a:solidFill>
          </a:ln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rgbClr val="B7DA46"/>
                </a:solidFill>
              </a:rPr>
              <a:t>TUNNUSED, </a:t>
            </a:r>
          </a:p>
          <a:p>
            <a:r>
              <a:rPr lang="et-EE" sz="2000" b="1" dirty="0" smtClean="0">
                <a:solidFill>
                  <a:srgbClr val="B7DA46"/>
                </a:solidFill>
              </a:rPr>
              <a:t>MILLE ALUSEL ARENG TOIMUB: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väljakujunenud asustusstruktuuri järgimine ja täiendamine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uute maa-alade hõivamine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varasema kasutuse muutmine</a:t>
            </a:r>
            <a:endParaRPr lang="et-EE" sz="2000" dirty="0">
              <a:solidFill>
                <a:srgbClr val="B7DA46"/>
              </a:solidFill>
            </a:endParaRPr>
          </a:p>
        </p:txBody>
      </p:sp>
      <p:cxnSp>
        <p:nvCxnSpPr>
          <p:cNvPr id="6" name="Nurkkonnektor 5"/>
          <p:cNvCxnSpPr>
            <a:endCxn id="3" idx="0"/>
          </p:cNvCxnSpPr>
          <p:nvPr/>
        </p:nvCxnSpPr>
        <p:spPr>
          <a:xfrm rot="10800000" flipV="1">
            <a:off x="3823078" y="777240"/>
            <a:ext cx="2719967" cy="658942"/>
          </a:xfrm>
          <a:prstGeom prst="bentConnector2">
            <a:avLst/>
          </a:prstGeom>
          <a:ln w="12700">
            <a:solidFill>
              <a:srgbClr val="B7D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23076" y="3672139"/>
            <a:ext cx="1712297" cy="646331"/>
          </a:xfrm>
          <a:custGeom>
            <a:avLst/>
            <a:gdLst>
              <a:gd name="connsiteX0" fmla="*/ 0 w 958683"/>
              <a:gd name="connsiteY0" fmla="*/ 0 h 646331"/>
              <a:gd name="connsiteX1" fmla="*/ 958683 w 958683"/>
              <a:gd name="connsiteY1" fmla="*/ 0 h 646331"/>
              <a:gd name="connsiteX2" fmla="*/ 958683 w 958683"/>
              <a:gd name="connsiteY2" fmla="*/ 646331 h 646331"/>
              <a:gd name="connsiteX3" fmla="*/ 0 w 958683"/>
              <a:gd name="connsiteY3" fmla="*/ 646331 h 646331"/>
              <a:gd name="connsiteX4" fmla="*/ 0 w 958683"/>
              <a:gd name="connsiteY4" fmla="*/ 0 h 646331"/>
              <a:gd name="connsiteX0" fmla="*/ 0 w 960457"/>
              <a:gd name="connsiteY0" fmla="*/ 0 h 646331"/>
              <a:gd name="connsiteX1" fmla="*/ 958683 w 960457"/>
              <a:gd name="connsiteY1" fmla="*/ 0 h 646331"/>
              <a:gd name="connsiteX2" fmla="*/ 960457 w 960457"/>
              <a:gd name="connsiteY2" fmla="*/ 317531 h 646331"/>
              <a:gd name="connsiteX3" fmla="*/ 958683 w 960457"/>
              <a:gd name="connsiteY3" fmla="*/ 646331 h 646331"/>
              <a:gd name="connsiteX4" fmla="*/ 0 w 960457"/>
              <a:gd name="connsiteY4" fmla="*/ 646331 h 646331"/>
              <a:gd name="connsiteX5" fmla="*/ 0 w 96045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297" h="646331">
                <a:moveTo>
                  <a:pt x="0" y="0"/>
                </a:moveTo>
                <a:lnTo>
                  <a:pt x="958683" y="0"/>
                </a:lnTo>
                <a:lnTo>
                  <a:pt x="1712297" y="322611"/>
                </a:lnTo>
                <a:cubicBezTo>
                  <a:pt x="1061466" y="615091"/>
                  <a:pt x="1718525" y="321211"/>
                  <a:pt x="958683" y="646331"/>
                </a:cubicBez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rgbClr val="FF0000"/>
                </a:solidFill>
              </a:rPr>
              <a:t> MP</a:t>
            </a:r>
          </a:p>
        </p:txBody>
      </p:sp>
      <p:sp>
        <p:nvSpPr>
          <p:cNvPr id="12" name="Ristkülik 11"/>
          <p:cNvSpPr/>
          <p:nvPr/>
        </p:nvSpPr>
        <p:spPr>
          <a:xfrm>
            <a:off x="1767074" y="4581356"/>
            <a:ext cx="4112005" cy="1323439"/>
          </a:xfrm>
          <a:prstGeom prst="rect">
            <a:avLst/>
          </a:prstGeom>
          <a:ln w="12700" cap="rnd">
            <a:solidFill>
              <a:srgbClr val="B7DA46"/>
            </a:solidFill>
          </a:ln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rgbClr val="B7DA46"/>
                </a:solidFill>
              </a:rPr>
              <a:t>Analüüsida, millised ruumielemendid (omandivormist sõltumatult) avaliku ruumi moodustavad</a:t>
            </a:r>
          </a:p>
        </p:txBody>
      </p:sp>
      <p:cxnSp>
        <p:nvCxnSpPr>
          <p:cNvPr id="13" name="Nurkkonnektor 12"/>
          <p:cNvCxnSpPr>
            <a:endCxn id="12" idx="2"/>
          </p:cNvCxnSpPr>
          <p:nvPr/>
        </p:nvCxnSpPr>
        <p:spPr>
          <a:xfrm rot="10800000">
            <a:off x="3823077" y="5904796"/>
            <a:ext cx="2719968" cy="246449"/>
          </a:xfrm>
          <a:prstGeom prst="bentConnector2">
            <a:avLst/>
          </a:prstGeom>
          <a:ln w="12700">
            <a:solidFill>
              <a:srgbClr val="B7D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0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allAtOnce" animBg="1"/>
      <p:bldP spid="11" grpId="0" animBg="1"/>
      <p:bldP spid="12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ÜLESANDED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2317" y="504182"/>
            <a:ext cx="5779683" cy="6494085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asustust suunavad tingimused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maakasutuse kavandamine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elamualad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miljööväärtused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põllu- ja metsamajandusmaad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kaubandus, teenindus, büroo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tööstus ja ettevõtlus</a:t>
            </a:r>
          </a:p>
          <a:p>
            <a:pPr marL="1708150" lvl="1" indent="-271463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...</a:t>
            </a:r>
            <a:endParaRPr lang="et-EE" sz="2000" b="1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sotsiaalne taristu</a:t>
            </a:r>
          </a:p>
          <a:p>
            <a:pPr marL="1701800" lvl="1" indent="-266700">
              <a:buFont typeface="Wingdings" panose="05000000000000000000" pitchFamily="2" charset="2"/>
              <a:buChar char="§"/>
            </a:pPr>
            <a:r>
              <a:rPr lang="et-EE" sz="2000" b="1" dirty="0" err="1" smtClean="0">
                <a:solidFill>
                  <a:srgbClr val="FFC000"/>
                </a:solidFill>
              </a:rPr>
              <a:t>üldkasutatavad</a:t>
            </a:r>
            <a:r>
              <a:rPr lang="et-EE" sz="2000" b="1" dirty="0" smtClean="0">
                <a:solidFill>
                  <a:srgbClr val="FFC000"/>
                </a:solidFill>
              </a:rPr>
              <a:t> maa-alad</a:t>
            </a:r>
          </a:p>
          <a:p>
            <a:pPr marL="1701800" lvl="1" indent="-2667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FFC000"/>
                </a:solidFill>
              </a:rPr>
              <a:t>puhkealad</a:t>
            </a:r>
            <a:endParaRPr lang="et-EE" sz="2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tehniline taristu</a:t>
            </a:r>
            <a:endParaRPr lang="et-EE" sz="32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roheline võrgustik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kultuuripärand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avalik ruum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...</a:t>
            </a:r>
            <a:endParaRPr lang="et-EE" sz="3200" b="1" dirty="0">
              <a:solidFill>
                <a:srgbClr val="FFFF00"/>
              </a:solidFill>
            </a:endParaRPr>
          </a:p>
        </p:txBody>
      </p:sp>
      <p:sp>
        <p:nvSpPr>
          <p:cNvPr id="3" name="Ristkülik 2"/>
          <p:cNvSpPr/>
          <p:nvPr/>
        </p:nvSpPr>
        <p:spPr>
          <a:xfrm>
            <a:off x="1767074" y="1436182"/>
            <a:ext cx="4112005" cy="1938992"/>
          </a:xfrm>
          <a:prstGeom prst="rect">
            <a:avLst/>
          </a:prstGeom>
          <a:ln w="12700" cap="rnd">
            <a:solidFill>
              <a:srgbClr val="B7DA46"/>
            </a:solidFill>
          </a:ln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rgbClr val="B7DA46"/>
                </a:solidFill>
              </a:rPr>
              <a:t>TUNNUSED, </a:t>
            </a:r>
          </a:p>
          <a:p>
            <a:r>
              <a:rPr lang="et-EE" sz="2000" b="1" dirty="0" smtClean="0">
                <a:solidFill>
                  <a:srgbClr val="B7DA46"/>
                </a:solidFill>
              </a:rPr>
              <a:t>MILLE ALUSEL ARENG TOIMUB: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väljakujunenud asustusstruktuuri järgimine ja täiendamine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uute maa-alade hõivamine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2000" b="1" dirty="0" smtClean="0">
                <a:solidFill>
                  <a:srgbClr val="B7DA46"/>
                </a:solidFill>
              </a:rPr>
              <a:t>varasema kasutuse muutmine</a:t>
            </a:r>
            <a:endParaRPr lang="et-EE" sz="2000" dirty="0">
              <a:solidFill>
                <a:srgbClr val="B7DA46"/>
              </a:solidFill>
            </a:endParaRPr>
          </a:p>
        </p:txBody>
      </p:sp>
      <p:cxnSp>
        <p:nvCxnSpPr>
          <p:cNvPr id="6" name="Nurkkonnektor 5"/>
          <p:cNvCxnSpPr>
            <a:endCxn id="3" idx="0"/>
          </p:cNvCxnSpPr>
          <p:nvPr/>
        </p:nvCxnSpPr>
        <p:spPr>
          <a:xfrm rot="10800000" flipV="1">
            <a:off x="3823078" y="777240"/>
            <a:ext cx="2719967" cy="658942"/>
          </a:xfrm>
          <a:prstGeom prst="bentConnector2">
            <a:avLst/>
          </a:prstGeom>
          <a:ln w="12700">
            <a:solidFill>
              <a:srgbClr val="B7D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23076" y="3672139"/>
            <a:ext cx="1712297" cy="646331"/>
          </a:xfrm>
          <a:custGeom>
            <a:avLst/>
            <a:gdLst>
              <a:gd name="connsiteX0" fmla="*/ 0 w 958683"/>
              <a:gd name="connsiteY0" fmla="*/ 0 h 646331"/>
              <a:gd name="connsiteX1" fmla="*/ 958683 w 958683"/>
              <a:gd name="connsiteY1" fmla="*/ 0 h 646331"/>
              <a:gd name="connsiteX2" fmla="*/ 958683 w 958683"/>
              <a:gd name="connsiteY2" fmla="*/ 646331 h 646331"/>
              <a:gd name="connsiteX3" fmla="*/ 0 w 958683"/>
              <a:gd name="connsiteY3" fmla="*/ 646331 h 646331"/>
              <a:gd name="connsiteX4" fmla="*/ 0 w 958683"/>
              <a:gd name="connsiteY4" fmla="*/ 0 h 646331"/>
              <a:gd name="connsiteX0" fmla="*/ 0 w 960457"/>
              <a:gd name="connsiteY0" fmla="*/ 0 h 646331"/>
              <a:gd name="connsiteX1" fmla="*/ 958683 w 960457"/>
              <a:gd name="connsiteY1" fmla="*/ 0 h 646331"/>
              <a:gd name="connsiteX2" fmla="*/ 960457 w 960457"/>
              <a:gd name="connsiteY2" fmla="*/ 317531 h 646331"/>
              <a:gd name="connsiteX3" fmla="*/ 958683 w 960457"/>
              <a:gd name="connsiteY3" fmla="*/ 646331 h 646331"/>
              <a:gd name="connsiteX4" fmla="*/ 0 w 960457"/>
              <a:gd name="connsiteY4" fmla="*/ 646331 h 646331"/>
              <a:gd name="connsiteX5" fmla="*/ 0 w 96045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  <a:gd name="connsiteX0" fmla="*/ 0 w 1712297"/>
              <a:gd name="connsiteY0" fmla="*/ 0 h 646331"/>
              <a:gd name="connsiteX1" fmla="*/ 958683 w 1712297"/>
              <a:gd name="connsiteY1" fmla="*/ 0 h 646331"/>
              <a:gd name="connsiteX2" fmla="*/ 1712297 w 1712297"/>
              <a:gd name="connsiteY2" fmla="*/ 322611 h 646331"/>
              <a:gd name="connsiteX3" fmla="*/ 958683 w 1712297"/>
              <a:gd name="connsiteY3" fmla="*/ 646331 h 646331"/>
              <a:gd name="connsiteX4" fmla="*/ 0 w 1712297"/>
              <a:gd name="connsiteY4" fmla="*/ 646331 h 646331"/>
              <a:gd name="connsiteX5" fmla="*/ 0 w 1712297"/>
              <a:gd name="connsiteY5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297" h="646331">
                <a:moveTo>
                  <a:pt x="0" y="0"/>
                </a:moveTo>
                <a:lnTo>
                  <a:pt x="958683" y="0"/>
                </a:lnTo>
                <a:lnTo>
                  <a:pt x="1712297" y="322611"/>
                </a:lnTo>
                <a:cubicBezTo>
                  <a:pt x="1061466" y="615091"/>
                  <a:pt x="1718525" y="321211"/>
                  <a:pt x="958683" y="646331"/>
                </a:cubicBez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rgbClr val="FF0000"/>
                </a:solidFill>
              </a:rPr>
              <a:t> MP</a:t>
            </a:r>
          </a:p>
        </p:txBody>
      </p:sp>
      <p:sp>
        <p:nvSpPr>
          <p:cNvPr id="12" name="Ristkülik 11"/>
          <p:cNvSpPr/>
          <p:nvPr/>
        </p:nvSpPr>
        <p:spPr>
          <a:xfrm>
            <a:off x="1767074" y="4581356"/>
            <a:ext cx="4112005" cy="1323439"/>
          </a:xfrm>
          <a:prstGeom prst="rect">
            <a:avLst/>
          </a:prstGeom>
          <a:ln w="12700" cap="rnd">
            <a:solidFill>
              <a:srgbClr val="B7DA46"/>
            </a:solidFill>
          </a:ln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rgbClr val="B7DA46"/>
                </a:solidFill>
              </a:rPr>
              <a:t>Analüüsida, millised ruumielemendid (omandivormist sõltumatult) avaliku ruumi moodustavad</a:t>
            </a:r>
          </a:p>
        </p:txBody>
      </p:sp>
      <p:cxnSp>
        <p:nvCxnSpPr>
          <p:cNvPr id="13" name="Nurkkonnektor 12"/>
          <p:cNvCxnSpPr>
            <a:endCxn id="12" idx="2"/>
          </p:cNvCxnSpPr>
          <p:nvPr/>
        </p:nvCxnSpPr>
        <p:spPr>
          <a:xfrm rot="10800000">
            <a:off x="3823077" y="5904796"/>
            <a:ext cx="2719968" cy="246449"/>
          </a:xfrm>
          <a:prstGeom prst="bentConnector2">
            <a:avLst/>
          </a:prstGeom>
          <a:ln w="12700">
            <a:solidFill>
              <a:srgbClr val="B7D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l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50"/>
            <a:ext cx="6265584" cy="6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32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VAHENDID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3093" y="448515"/>
            <a:ext cx="5779683" cy="2062103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põhimõtete kirjeldamine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soovitused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tingimuste sätestamine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kitsenduste seadmine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1318" y="4123612"/>
            <a:ext cx="8877300" cy="2554545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elukeskkonna parendamine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avalikkuse kaasamine ja teavitamine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huvide tasakaalustamine ja lõimimine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teabe piisavus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otstarbekas, mõistlik ja säästlik maakasutus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318" y="3483437"/>
            <a:ext cx="1084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 smtClean="0">
                <a:solidFill>
                  <a:srgbClr val="FFC000"/>
                </a:solidFill>
              </a:rPr>
              <a:t>PLANEERIMISE PÕHIMÕTTED: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9821" y="730166"/>
            <a:ext cx="15932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sz="2800" b="1" dirty="0" smtClean="0"/>
          </a:p>
          <a:p>
            <a:pPr algn="ctr"/>
            <a:r>
              <a:rPr lang="et-EE" sz="2400" b="1" dirty="0" smtClean="0"/>
              <a:t>JOONISED</a:t>
            </a:r>
          </a:p>
          <a:p>
            <a:pPr algn="ctr"/>
            <a:endParaRPr lang="et-EE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771" y="739892"/>
            <a:ext cx="15932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sz="2800" b="1" dirty="0" smtClean="0"/>
          </a:p>
          <a:p>
            <a:pPr algn="ctr"/>
            <a:r>
              <a:rPr lang="et-EE" sz="2400" b="1" dirty="0" smtClean="0"/>
              <a:t>Seletuskiri</a:t>
            </a:r>
          </a:p>
          <a:p>
            <a:pPr algn="ctr"/>
            <a:endParaRPr lang="et-EE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97626" y="2380867"/>
            <a:ext cx="1593274" cy="461665"/>
          </a:xfrm>
          <a:prstGeom prst="rect">
            <a:avLst/>
          </a:prstGeom>
          <a:solidFill>
            <a:srgbClr val="009A3D"/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solidFill>
                  <a:srgbClr val="FFFF00"/>
                </a:solidFill>
              </a:rPr>
              <a:t>LISAD</a:t>
            </a:r>
            <a:endParaRPr lang="et-EE" sz="2800" b="1" dirty="0">
              <a:solidFill>
                <a:srgbClr val="FFFF00"/>
              </a:solidFill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2314461" y="572174"/>
            <a:ext cx="3746093" cy="1644553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344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7" grpId="0"/>
      <p:bldP spid="6" grpId="0" build="allAtOnce" animBg="1"/>
      <p:bldP spid="11" grpId="0" build="allAtOnce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" y="0"/>
            <a:ext cx="12192000" cy="642049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/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1"/>
          <a:stretch/>
        </p:blipFill>
        <p:spPr>
          <a:xfrm>
            <a:off x="665018" y="221474"/>
            <a:ext cx="9573491" cy="6199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PLANEERIMINE - JÄRJEPIDEV PROTSESS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86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bg2">
                    <a:lumMod val="50000"/>
                  </a:schemeClr>
                </a:solidFill>
              </a:rPr>
              <a:t>https://planeerimine.ee/static/sites/2/uldplaneeringu_juhis_final.pdf</a:t>
            </a:r>
            <a:endParaRPr lang="et-EE" sz="20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8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04" y="0"/>
            <a:ext cx="991570" cy="1191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6056" y="-13150"/>
            <a:ext cx="860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 smtClean="0">
                <a:solidFill>
                  <a:srgbClr val="FFC000"/>
                </a:solidFill>
              </a:rPr>
              <a:t>ÜP EESMÄRGID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1525" y="493721"/>
            <a:ext cx="8877300" cy="5016758"/>
          </a:xfrm>
          <a:prstGeom prst="rect">
            <a:avLst/>
          </a:prstGeom>
          <a:noFill/>
          <a:ln w="1270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err="1" smtClean="0">
                <a:solidFill>
                  <a:srgbClr val="FFFF00"/>
                </a:solidFill>
              </a:rPr>
              <a:t>ruumilise</a:t>
            </a:r>
            <a:r>
              <a:rPr lang="et-EE" sz="3200" b="1" dirty="0" smtClean="0">
                <a:solidFill>
                  <a:srgbClr val="FFFF00"/>
                </a:solidFill>
              </a:rPr>
              <a:t> arengu põhimõtted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soovitavad arengusuunad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3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FF00"/>
                </a:solidFill>
              </a:rPr>
              <a:t>ehitus- ja maakasutustingimuste määramine, mis toetavad põhimõtete rakendamist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3200" b="1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t-EE" sz="3200" b="1" dirty="0" smtClean="0">
                <a:solidFill>
                  <a:srgbClr val="FFC000"/>
                </a:solidFill>
              </a:rPr>
              <a:t>PIIRKONNA ELUJÕULISUSE SÄILITAMINE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t-EE" sz="3200" b="1" dirty="0">
              <a:solidFill>
                <a:srgbClr val="FFFF00"/>
              </a:solidFill>
            </a:endParaRPr>
          </a:p>
          <a:p>
            <a:r>
              <a:rPr lang="et-EE" sz="3200" b="1" dirty="0" smtClean="0">
                <a:solidFill>
                  <a:srgbClr val="FFFF00"/>
                </a:solidFill>
              </a:rPr>
              <a:t>Üldplaneeringuga tuleb </a:t>
            </a:r>
            <a:r>
              <a:rPr lang="et-EE" sz="3200" b="1" u="sng" dirty="0" smtClean="0">
                <a:solidFill>
                  <a:srgbClr val="FFFF00"/>
                </a:solidFill>
              </a:rPr>
              <a:t>sätestada tingimused</a:t>
            </a:r>
            <a:r>
              <a:rPr lang="et-EE" sz="3200" b="1" dirty="0" smtClean="0">
                <a:solidFill>
                  <a:srgbClr val="FFFF00"/>
                </a:solidFill>
              </a:rPr>
              <a:t>, mis aitavad saavutada jätkusuutlikku elujõulisust.</a:t>
            </a:r>
          </a:p>
        </p:txBody>
      </p:sp>
    </p:spTree>
    <p:extLst>
      <p:ext uri="{BB962C8B-B14F-4D97-AF65-F5344CB8AC3E}">
        <p14:creationId xmlns:p14="http://schemas.microsoft.com/office/powerpoint/2010/main" val="2135914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46000"/>
          </a:srgbClr>
        </a:solidFill>
        <a:ln w="381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538</Words>
  <Application>Microsoft Office PowerPoint</Application>
  <PresentationFormat>Laiekraan</PresentationFormat>
  <Paragraphs>249</Paragraphs>
  <Slides>23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23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Verdana</vt:lpstr>
      <vt:lpstr>Wingdings</vt:lpstr>
      <vt:lpstr>Office'i kujundus</vt:lpstr>
      <vt:lpstr>1_Office'i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Marko Järvela</dc:creator>
  <cp:lastModifiedBy>Marko Järvela</cp:lastModifiedBy>
  <cp:revision>138</cp:revision>
  <dcterms:created xsi:type="dcterms:W3CDTF">2018-11-09T08:56:08Z</dcterms:created>
  <dcterms:modified xsi:type="dcterms:W3CDTF">2019-06-05T15:26:13Z</dcterms:modified>
</cp:coreProperties>
</file>