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66" r:id="rId3"/>
    <p:sldId id="358" r:id="rId4"/>
    <p:sldId id="375" r:id="rId5"/>
    <p:sldId id="376" r:id="rId6"/>
    <p:sldId id="377" r:id="rId7"/>
    <p:sldId id="378" r:id="rId8"/>
    <p:sldId id="374" r:id="rId9"/>
    <p:sldId id="357" r:id="rId10"/>
    <p:sldId id="356" r:id="rId11"/>
    <p:sldId id="368" r:id="rId12"/>
    <p:sldId id="360" r:id="rId13"/>
    <p:sldId id="355" r:id="rId14"/>
    <p:sldId id="366" r:id="rId15"/>
    <p:sldId id="365" r:id="rId16"/>
    <p:sldId id="369" r:id="rId17"/>
    <p:sldId id="367" r:id="rId18"/>
    <p:sldId id="361" r:id="rId19"/>
    <p:sldId id="370" r:id="rId20"/>
    <p:sldId id="371" r:id="rId21"/>
    <p:sldId id="373" r:id="rId22"/>
    <p:sldId id="372" r:id="rId2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C35D"/>
    <a:srgbClr val="B7DA46"/>
    <a:srgbClr val="F7FAFD"/>
    <a:srgbClr val="FF00FF"/>
    <a:srgbClr val="000000"/>
    <a:srgbClr val="FFFF00"/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>
        <p:scale>
          <a:sx n="75" d="100"/>
          <a:sy n="75" d="100"/>
        </p:scale>
        <p:origin x="61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8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6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1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5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1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6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8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75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60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66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48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4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1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8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1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6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5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10.11.2021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stkülik 7"/>
          <p:cNvSpPr/>
          <p:nvPr/>
        </p:nvSpPr>
        <p:spPr>
          <a:xfrm>
            <a:off x="0" y="4826538"/>
            <a:ext cx="121920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719138"/>
            <a:endParaRPr lang="et-EE" sz="2400" b="1" dirty="0">
              <a:solidFill>
                <a:prstClr val="black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istkülik 4"/>
          <p:cNvSpPr/>
          <p:nvPr/>
        </p:nvSpPr>
        <p:spPr>
          <a:xfrm>
            <a:off x="0" y="4826537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719138"/>
            <a:endParaRPr lang="et-EE" sz="2400" b="1" dirty="0">
              <a:solidFill>
                <a:prstClr val="black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418" y="3602942"/>
            <a:ext cx="11129772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7200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10, Rapla</a:t>
            </a:r>
          </a:p>
          <a:p>
            <a:r>
              <a:rPr lang="et-EE" sz="4400" b="1" dirty="0" smtClean="0">
                <a:ea typeface="Verdana" panose="020B0604030504040204" pitchFamily="34" charset="0"/>
                <a:cs typeface="Aharoni" panose="02010803020104030203" pitchFamily="2" charset="-79"/>
              </a:rPr>
              <a:t>DETAILPLANEERINGU AVALIKU VÄLJAPANEKU</a:t>
            </a:r>
          </a:p>
          <a:p>
            <a:pPr>
              <a:lnSpc>
                <a:spcPts val="4000"/>
              </a:lnSpc>
            </a:pPr>
            <a:r>
              <a:rPr lang="et-EE" sz="4400" b="1" dirty="0" smtClean="0">
                <a:solidFill>
                  <a:srgbClr val="FFC000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TULEMUSTE ARUTELU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1623" y="5423253"/>
            <a:ext cx="5031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smtClean="0">
                <a:solidFill>
                  <a:schemeClr val="bg2">
                    <a:lumMod val="75000"/>
                  </a:schemeClr>
                </a:solidFill>
              </a:rPr>
              <a:t>Rapla Kultuurikeskus 10.11.2021</a:t>
            </a:r>
            <a:endParaRPr lang="et-EE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65293"/>
      </p:ext>
    </p:extLst>
  </p:cSld>
  <p:clrMapOvr>
    <a:masterClrMapping/>
  </p:clrMapOvr>
  <p:transition spd="slow" advTm="1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sp>
        <p:nvSpPr>
          <p:cNvPr id="7" name="Ristkülik 6"/>
          <p:cNvSpPr/>
          <p:nvPr/>
        </p:nvSpPr>
        <p:spPr>
          <a:xfrm>
            <a:off x="0" y="457151"/>
            <a:ext cx="5981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>
                <a:solidFill>
                  <a:schemeClr val="bg1"/>
                </a:solidFill>
              </a:rPr>
              <a:t>DETAILPLANEERINGU </a:t>
            </a:r>
            <a:r>
              <a:rPr lang="et-EE" sz="2400" b="1" dirty="0" smtClean="0">
                <a:solidFill>
                  <a:schemeClr val="bg1"/>
                </a:solidFill>
              </a:rPr>
              <a:t>ALGATAMISETTEPANEK: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16.07.2019</a:t>
            </a:r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" y="1673085"/>
            <a:ext cx="5467631" cy="2622685"/>
          </a:xfrm>
          <a:prstGeom prst="rect">
            <a:avLst/>
          </a:prstGeom>
        </p:spPr>
      </p:pic>
      <p:sp>
        <p:nvSpPr>
          <p:cNvPr id="9" name="Ristkülik 8"/>
          <p:cNvSpPr/>
          <p:nvPr/>
        </p:nvSpPr>
        <p:spPr>
          <a:xfrm>
            <a:off x="28593" y="1288148"/>
            <a:ext cx="4132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 smtClean="0">
                <a:solidFill>
                  <a:srgbClr val="FFC000"/>
                </a:solidFill>
              </a:rPr>
              <a:t>ÜLDPLANEERINGU VÄLJAVÕTE:</a:t>
            </a:r>
          </a:p>
        </p:txBody>
      </p:sp>
      <p:grpSp>
        <p:nvGrpSpPr>
          <p:cNvPr id="22" name="Rühm 21"/>
          <p:cNvGrpSpPr/>
          <p:nvPr/>
        </p:nvGrpSpPr>
        <p:grpSpPr>
          <a:xfrm>
            <a:off x="1850103" y="2580810"/>
            <a:ext cx="4104768" cy="2057621"/>
            <a:chOff x="8212667" y="2436195"/>
            <a:chExt cx="4104768" cy="2057621"/>
          </a:xfrm>
        </p:grpSpPr>
        <p:grpSp>
          <p:nvGrpSpPr>
            <p:cNvPr id="19" name="Rühm 18"/>
            <p:cNvGrpSpPr/>
            <p:nvPr/>
          </p:nvGrpSpPr>
          <p:grpSpPr>
            <a:xfrm>
              <a:off x="8212667" y="2436195"/>
              <a:ext cx="3979333" cy="2026714"/>
              <a:chOff x="8212667" y="2436195"/>
              <a:chExt cx="3979333" cy="2026714"/>
            </a:xfrm>
          </p:grpSpPr>
          <p:cxnSp>
            <p:nvCxnSpPr>
              <p:cNvPr id="11" name="Sirge noolkonnektor 10"/>
              <p:cNvCxnSpPr/>
              <p:nvPr/>
            </p:nvCxnSpPr>
            <p:spPr>
              <a:xfrm flipV="1">
                <a:off x="8252157" y="2436195"/>
                <a:ext cx="11711" cy="2026714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irgkonnektor 15"/>
              <p:cNvCxnSpPr/>
              <p:nvPr/>
            </p:nvCxnSpPr>
            <p:spPr>
              <a:xfrm>
                <a:off x="8212667" y="4457700"/>
                <a:ext cx="3979333" cy="520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istkülik 19"/>
            <p:cNvSpPr/>
            <p:nvPr/>
          </p:nvSpPr>
          <p:spPr>
            <a:xfrm>
              <a:off x="8312941" y="4032151"/>
              <a:ext cx="40044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t-EE" sz="2400" b="1" dirty="0" smtClean="0">
                  <a:solidFill>
                    <a:schemeClr val="bg1"/>
                  </a:solidFill>
                </a:rPr>
                <a:t>kaubandus, teenindus, büroo</a:t>
              </a:r>
            </a:p>
          </p:txBody>
        </p:sp>
      </p:grpSp>
      <p:sp>
        <p:nvSpPr>
          <p:cNvPr id="23" name="Ristkülik 22"/>
          <p:cNvSpPr/>
          <p:nvPr/>
        </p:nvSpPr>
        <p:spPr>
          <a:xfrm>
            <a:off x="237569" y="4763830"/>
            <a:ext cx="4161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b="1" dirty="0" smtClean="0">
                <a:solidFill>
                  <a:srgbClr val="B7DA46"/>
                </a:solidFill>
              </a:rPr>
              <a:t>ÜP JÄRGIVA DP</a:t>
            </a:r>
          </a:p>
          <a:p>
            <a:r>
              <a:rPr lang="et-EE" sz="2400" b="1" dirty="0" smtClean="0">
                <a:solidFill>
                  <a:srgbClr val="B7DA46"/>
                </a:solidFill>
              </a:rPr>
              <a:t>ALGATAMINE vallavalitsuse </a:t>
            </a:r>
          </a:p>
          <a:p>
            <a:r>
              <a:rPr lang="et-EE" sz="2400" b="1" dirty="0" smtClean="0">
                <a:solidFill>
                  <a:srgbClr val="B7DA46"/>
                </a:solidFill>
              </a:rPr>
              <a:t>22.07.2019 korraldusega nr 300</a:t>
            </a:r>
          </a:p>
          <a:p>
            <a:pPr algn="r"/>
            <a:r>
              <a:rPr lang="et-EE" sz="2400" b="1" dirty="0" smtClean="0">
                <a:solidFill>
                  <a:srgbClr val="B7DA46"/>
                </a:solidFill>
              </a:rPr>
              <a:t>kaasamine... </a:t>
            </a:r>
          </a:p>
          <a:p>
            <a:pPr algn="r"/>
            <a:r>
              <a:rPr lang="et-EE" sz="2400" b="1" dirty="0" smtClean="0">
                <a:solidFill>
                  <a:srgbClr val="B7DA46"/>
                </a:solidFill>
              </a:rPr>
              <a:t>koostöö...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36" y="882959"/>
            <a:ext cx="6358140" cy="3762104"/>
          </a:xfrm>
          <a:prstGeom prst="rect">
            <a:avLst/>
          </a:prstGeom>
        </p:spPr>
      </p:pic>
      <p:sp>
        <p:nvSpPr>
          <p:cNvPr id="14" name="Ristkülik 13"/>
          <p:cNvSpPr/>
          <p:nvPr/>
        </p:nvSpPr>
        <p:spPr>
          <a:xfrm>
            <a:off x="4734560" y="4740814"/>
            <a:ext cx="7453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PALJU ARVAMUSI, ETTEPANEKUID, KÜSITAVUSI: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haljasala kaob, maha võetakse silmailu pakkuvad ja õhku puhastavad puud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rikutakse vaade Rapla KEKi haldushoonele ja lisandub „kolemaja“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pigem tuleks üritada Rapla KEKi hoonele rakendus leida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Mahlamäe piirkonnas on poode piisavalt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kortermajade rahu saab rikutud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- liiklus muutub ohtlikuks</a:t>
            </a:r>
          </a:p>
        </p:txBody>
      </p:sp>
      <p:sp>
        <p:nvSpPr>
          <p:cNvPr id="4" name="Ümarnurkne ristkülik 3"/>
          <p:cNvSpPr/>
          <p:nvPr/>
        </p:nvSpPr>
        <p:spPr>
          <a:xfrm>
            <a:off x="1400536" y="1992641"/>
            <a:ext cx="4907667" cy="2614691"/>
          </a:xfrm>
          <a:prstGeom prst="roundRect">
            <a:avLst/>
          </a:prstGeom>
          <a:noFill/>
          <a:ln w="825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7" name="Ümarnurkne ristkülik 16"/>
          <p:cNvSpPr/>
          <p:nvPr/>
        </p:nvSpPr>
        <p:spPr>
          <a:xfrm>
            <a:off x="174585" y="4771779"/>
            <a:ext cx="2279250" cy="426190"/>
          </a:xfrm>
          <a:prstGeom prst="roundRect">
            <a:avLst/>
          </a:prstGeom>
          <a:noFill/>
          <a:ln w="825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52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00">
        <p:fade/>
      </p:transition>
    </mc:Choice>
    <mc:Fallback xmlns="">
      <p:transition spd="med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14" grpId="0" uiExpand="1" build="p"/>
      <p:bldP spid="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sp>
        <p:nvSpPr>
          <p:cNvPr id="4" name="Ristkülik 3"/>
          <p:cNvSpPr/>
          <p:nvPr/>
        </p:nvSpPr>
        <p:spPr>
          <a:xfrm>
            <a:off x="13431" y="455522"/>
            <a:ext cx="119366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b="1" dirty="0" smtClean="0">
                <a:solidFill>
                  <a:prstClr val="white"/>
                </a:solidFill>
              </a:rPr>
              <a:t>2019 ARHITEKTUURIVÕISTLUSE korraldamise võimalikkuse arutelu</a:t>
            </a:r>
          </a:p>
          <a:p>
            <a:pPr marL="720725"/>
            <a:r>
              <a:rPr lang="et-EE" b="1" dirty="0" err="1" smtClean="0">
                <a:solidFill>
                  <a:schemeClr val="bg2">
                    <a:lumMod val="75000"/>
                  </a:schemeClr>
                </a:solidFill>
              </a:rPr>
              <a:t>EALi</a:t>
            </a:r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 soovitus – EELVALIKUGA ARHITEKTUURIVÕISTLUS</a:t>
            </a:r>
          </a:p>
          <a:p>
            <a:pPr marL="720725" algn="r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(võistlejad valitakse välja nende varasema töökogemuse alusel</a:t>
            </a:r>
          </a:p>
          <a:p>
            <a:pPr marL="720725" algn="r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töö tellitakse kolmelt osalejalt osalustasu eest)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				                   analoog: </a:t>
            </a:r>
            <a:r>
              <a:rPr lang="et-EE" b="1" dirty="0" err="1" smtClean="0">
                <a:solidFill>
                  <a:schemeClr val="bg2">
                    <a:lumMod val="75000"/>
                  </a:schemeClr>
                </a:solidFill>
              </a:rPr>
              <a:t>Lidl</a:t>
            </a:r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 kauplus Narvas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võistlustingimused valmistab ette EAL 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koostöös huvitatud isikuga</a:t>
            </a:r>
          </a:p>
          <a:p>
            <a:pPr marL="720725"/>
            <a:endParaRPr lang="et-EE" b="1" dirty="0">
              <a:solidFill>
                <a:schemeClr val="bg2">
                  <a:lumMod val="75000"/>
                </a:schemeClr>
              </a:solidFill>
            </a:endParaRP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indikatiivne kulu: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aeg – tõenäoliselt mõned kuud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rahaline – ettevalmistus ca 4000...6000 € 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                – osalustasu, nt 5000 € / osaleja</a:t>
            </a:r>
          </a:p>
          <a:p>
            <a:pPr marL="720725"/>
            <a:endParaRPr lang="et-EE" b="1" dirty="0">
              <a:solidFill>
                <a:schemeClr val="bg2">
                  <a:lumMod val="75000"/>
                </a:schemeClr>
              </a:solidFill>
            </a:endParaRP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eeldatav tulu:</a:t>
            </a:r>
          </a:p>
          <a:p>
            <a:pPr marL="720725"/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piirkonda võimalikult hästi sobituv lahendus</a:t>
            </a:r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83" y="1759854"/>
            <a:ext cx="4668417" cy="1730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7440" y="2440685"/>
            <a:ext cx="32226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prstClr val="white"/>
                </a:solidFill>
              </a:rPr>
              <a:t>2019...2020 </a:t>
            </a:r>
          </a:p>
          <a:p>
            <a:r>
              <a:rPr lang="et-EE" sz="2400" b="1" dirty="0" smtClean="0">
                <a:solidFill>
                  <a:prstClr val="white"/>
                </a:solidFill>
              </a:rPr>
              <a:t>arutelu MUUSIKAKOOLI</a:t>
            </a:r>
          </a:p>
          <a:p>
            <a:r>
              <a:rPr lang="et-EE" sz="2400" b="1" dirty="0">
                <a:solidFill>
                  <a:prstClr val="white"/>
                </a:solidFill>
              </a:rPr>
              <a:t> </a:t>
            </a:r>
            <a:r>
              <a:rPr lang="et-EE" sz="2400" b="1" dirty="0" smtClean="0">
                <a:solidFill>
                  <a:prstClr val="white"/>
                </a:solidFill>
              </a:rPr>
              <a:t>     ja VALLAMAJA</a:t>
            </a:r>
          </a:p>
          <a:p>
            <a:r>
              <a:rPr lang="et-EE" sz="2400" b="1" dirty="0" smtClean="0">
                <a:solidFill>
                  <a:prstClr val="white"/>
                </a:solidFill>
              </a:rPr>
              <a:t>(+ROL, +RAEK, ...)</a:t>
            </a:r>
          </a:p>
          <a:p>
            <a:r>
              <a:rPr lang="et-EE" b="1" dirty="0" smtClean="0">
                <a:solidFill>
                  <a:prstClr val="white"/>
                </a:solidFill>
              </a:rPr>
              <a:t>paigutamisvõimalustest</a:t>
            </a:r>
          </a:p>
          <a:p>
            <a:r>
              <a:rPr lang="et-EE" sz="2400" b="1" dirty="0" smtClean="0">
                <a:solidFill>
                  <a:prstClr val="white"/>
                </a:solidFill>
              </a:rPr>
              <a:t>RAPLA KEKi hoonesse</a:t>
            </a:r>
          </a:p>
          <a:p>
            <a:endParaRPr lang="et-EE" sz="2400" b="1" dirty="0">
              <a:solidFill>
                <a:prstClr val="white"/>
              </a:solidFill>
            </a:endParaRP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eelnõu kinnistu omandamiseks 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306 000 euro eest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26.06.2020 Rapla Vallavolikogu</a:t>
            </a:r>
          </a:p>
          <a:p>
            <a:r>
              <a:rPr lang="et-EE" b="1" dirty="0" smtClean="0">
                <a:solidFill>
                  <a:schemeClr val="bg2">
                    <a:lumMod val="75000"/>
                  </a:schemeClr>
                </a:solidFill>
              </a:rPr>
              <a:t>istungil toetust ei leidnud </a:t>
            </a:r>
            <a:endParaRPr lang="et-EE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" y="2521916"/>
            <a:ext cx="8714009" cy="43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00">
        <p:fade/>
      </p:transition>
    </mc:Choice>
    <mc:Fallback xmlns="">
      <p:transition spd="med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 – vastuvõetud lahendus</a:t>
            </a: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4291"/>
            <a:ext cx="10460462" cy="6483709"/>
          </a:xfrm>
          <a:prstGeom prst="rect">
            <a:avLst/>
          </a:prstGeom>
        </p:spPr>
      </p:pic>
      <p:sp>
        <p:nvSpPr>
          <p:cNvPr id="4" name="Vabakuju 3"/>
          <p:cNvSpPr/>
          <p:nvPr/>
        </p:nvSpPr>
        <p:spPr>
          <a:xfrm>
            <a:off x="579120" y="1209040"/>
            <a:ext cx="5821680" cy="5618480"/>
          </a:xfrm>
          <a:custGeom>
            <a:avLst/>
            <a:gdLst>
              <a:gd name="connsiteX0" fmla="*/ 365760 w 5821680"/>
              <a:gd name="connsiteY0" fmla="*/ 30480 h 5618480"/>
              <a:gd name="connsiteX1" fmla="*/ 822960 w 5821680"/>
              <a:gd name="connsiteY1" fmla="*/ 91440 h 5618480"/>
              <a:gd name="connsiteX2" fmla="*/ 1097280 w 5821680"/>
              <a:gd name="connsiteY2" fmla="*/ 0 h 5618480"/>
              <a:gd name="connsiteX3" fmla="*/ 3728720 w 5821680"/>
              <a:gd name="connsiteY3" fmla="*/ 162560 h 5618480"/>
              <a:gd name="connsiteX4" fmla="*/ 5821680 w 5821680"/>
              <a:gd name="connsiteY4" fmla="*/ 355600 h 5618480"/>
              <a:gd name="connsiteX5" fmla="*/ 5476240 w 5821680"/>
              <a:gd name="connsiteY5" fmla="*/ 5618480 h 5618480"/>
              <a:gd name="connsiteX6" fmla="*/ 4602480 w 5821680"/>
              <a:gd name="connsiteY6" fmla="*/ 5496560 h 5618480"/>
              <a:gd name="connsiteX7" fmla="*/ 4500880 w 5821680"/>
              <a:gd name="connsiteY7" fmla="*/ 5486400 h 5618480"/>
              <a:gd name="connsiteX8" fmla="*/ 3017520 w 5821680"/>
              <a:gd name="connsiteY8" fmla="*/ 5151120 h 5618480"/>
              <a:gd name="connsiteX9" fmla="*/ 1757680 w 5821680"/>
              <a:gd name="connsiteY9" fmla="*/ 4592320 h 5618480"/>
              <a:gd name="connsiteX10" fmla="*/ 1239520 w 5821680"/>
              <a:gd name="connsiteY10" fmla="*/ 4480560 h 5618480"/>
              <a:gd name="connsiteX11" fmla="*/ 812800 w 5821680"/>
              <a:gd name="connsiteY11" fmla="*/ 4257040 h 5618480"/>
              <a:gd name="connsiteX12" fmla="*/ 0 w 5821680"/>
              <a:gd name="connsiteY12" fmla="*/ 3667760 h 5618480"/>
              <a:gd name="connsiteX13" fmla="*/ 365760 w 5821680"/>
              <a:gd name="connsiteY13" fmla="*/ 30480 h 56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680" h="5618480">
                <a:moveTo>
                  <a:pt x="365760" y="30480"/>
                </a:moveTo>
                <a:lnTo>
                  <a:pt x="822960" y="91440"/>
                </a:lnTo>
                <a:lnTo>
                  <a:pt x="1097280" y="0"/>
                </a:lnTo>
                <a:lnTo>
                  <a:pt x="3728720" y="162560"/>
                </a:lnTo>
                <a:lnTo>
                  <a:pt x="5821680" y="355600"/>
                </a:lnTo>
                <a:lnTo>
                  <a:pt x="5476240" y="5618480"/>
                </a:lnTo>
                <a:lnTo>
                  <a:pt x="4602480" y="5496560"/>
                </a:lnTo>
                <a:lnTo>
                  <a:pt x="4500880" y="5486400"/>
                </a:lnTo>
                <a:lnTo>
                  <a:pt x="3017520" y="5151120"/>
                </a:lnTo>
                <a:lnTo>
                  <a:pt x="1757680" y="4592320"/>
                </a:lnTo>
                <a:lnTo>
                  <a:pt x="1239520" y="4480560"/>
                </a:lnTo>
                <a:lnTo>
                  <a:pt x="812800" y="4257040"/>
                </a:lnTo>
                <a:lnTo>
                  <a:pt x="0" y="3667760"/>
                </a:lnTo>
                <a:lnTo>
                  <a:pt x="365760" y="30480"/>
                </a:lnTo>
                <a:close/>
              </a:path>
            </a:pathLst>
          </a:custGeom>
          <a:noFill/>
          <a:ln w="1143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7172487" y="5842000"/>
            <a:ext cx="4643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t-EE" sz="2800" b="1" dirty="0" smtClean="0">
                <a:solidFill>
                  <a:srgbClr val="FF0000"/>
                </a:solidFill>
              </a:rPr>
              <a:t>PLANEERINGUALA PIIR</a:t>
            </a:r>
          </a:p>
          <a:p>
            <a:pPr algn="r"/>
            <a:r>
              <a:rPr lang="et-EE" sz="2800" b="1" dirty="0" smtClean="0">
                <a:solidFill>
                  <a:srgbClr val="FF0000"/>
                </a:solidFill>
              </a:rPr>
              <a:t>moodustatakse KAKS KRUNTI </a:t>
            </a:r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7463790" y="6059160"/>
            <a:ext cx="773167" cy="133369"/>
          </a:xfrm>
          <a:prstGeom prst="rect">
            <a:avLst/>
          </a:prstGeom>
        </p:spPr>
      </p:pic>
      <p:sp>
        <p:nvSpPr>
          <p:cNvPr id="8" name="Vabakuju 7"/>
          <p:cNvSpPr/>
          <p:nvPr/>
        </p:nvSpPr>
        <p:spPr>
          <a:xfrm>
            <a:off x="2489200" y="1381760"/>
            <a:ext cx="3830320" cy="5394960"/>
          </a:xfrm>
          <a:custGeom>
            <a:avLst/>
            <a:gdLst>
              <a:gd name="connsiteX0" fmla="*/ 955040 w 3830320"/>
              <a:gd name="connsiteY0" fmla="*/ 0 h 5394960"/>
              <a:gd name="connsiteX1" fmla="*/ 3830320 w 3830320"/>
              <a:gd name="connsiteY1" fmla="*/ 223520 h 5394960"/>
              <a:gd name="connsiteX2" fmla="*/ 3505200 w 3830320"/>
              <a:gd name="connsiteY2" fmla="*/ 5394960 h 5394960"/>
              <a:gd name="connsiteX3" fmla="*/ 1107440 w 3830320"/>
              <a:gd name="connsiteY3" fmla="*/ 4937760 h 5394960"/>
              <a:gd name="connsiteX4" fmla="*/ 0 w 3830320"/>
              <a:gd name="connsiteY4" fmla="*/ 4460240 h 5394960"/>
              <a:gd name="connsiteX5" fmla="*/ 284480 w 3830320"/>
              <a:gd name="connsiteY5" fmla="*/ 1564640 h 5394960"/>
              <a:gd name="connsiteX6" fmla="*/ 792480 w 3830320"/>
              <a:gd name="connsiteY6" fmla="*/ 1625600 h 5394960"/>
              <a:gd name="connsiteX7" fmla="*/ 955040 w 3830320"/>
              <a:gd name="connsiteY7" fmla="*/ 0 h 5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0320" h="5394960">
                <a:moveTo>
                  <a:pt x="955040" y="0"/>
                </a:moveTo>
                <a:lnTo>
                  <a:pt x="3830320" y="223520"/>
                </a:lnTo>
                <a:lnTo>
                  <a:pt x="3505200" y="5394960"/>
                </a:lnTo>
                <a:lnTo>
                  <a:pt x="1107440" y="4937760"/>
                </a:lnTo>
                <a:lnTo>
                  <a:pt x="0" y="4460240"/>
                </a:lnTo>
                <a:lnTo>
                  <a:pt x="284480" y="1564640"/>
                </a:lnTo>
                <a:lnTo>
                  <a:pt x="792480" y="1625600"/>
                </a:lnTo>
                <a:lnTo>
                  <a:pt x="955040" y="0"/>
                </a:lnTo>
                <a:close/>
              </a:path>
            </a:pathLst>
          </a:cu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4400" b="1" dirty="0" smtClean="0"/>
              <a:t>POS 2</a:t>
            </a:r>
            <a:endParaRPr lang="et-EE" sz="4400" b="1" dirty="0"/>
          </a:p>
        </p:txBody>
      </p:sp>
      <p:sp>
        <p:nvSpPr>
          <p:cNvPr id="9" name="Vabakuju 8"/>
          <p:cNvSpPr/>
          <p:nvPr/>
        </p:nvSpPr>
        <p:spPr>
          <a:xfrm>
            <a:off x="599440" y="1259840"/>
            <a:ext cx="2834640" cy="4531360"/>
          </a:xfrm>
          <a:custGeom>
            <a:avLst/>
            <a:gdLst>
              <a:gd name="connsiteX0" fmla="*/ 386080 w 2834640"/>
              <a:gd name="connsiteY0" fmla="*/ 20320 h 4531360"/>
              <a:gd name="connsiteX1" fmla="*/ 812800 w 2834640"/>
              <a:gd name="connsiteY1" fmla="*/ 81280 h 4531360"/>
              <a:gd name="connsiteX2" fmla="*/ 1087120 w 2834640"/>
              <a:gd name="connsiteY2" fmla="*/ 0 h 4531360"/>
              <a:gd name="connsiteX3" fmla="*/ 2834640 w 2834640"/>
              <a:gd name="connsiteY3" fmla="*/ 111760 h 4531360"/>
              <a:gd name="connsiteX4" fmla="*/ 2641600 w 2834640"/>
              <a:gd name="connsiteY4" fmla="*/ 1727200 h 4531360"/>
              <a:gd name="connsiteX5" fmla="*/ 2123440 w 2834640"/>
              <a:gd name="connsiteY5" fmla="*/ 1656080 h 4531360"/>
              <a:gd name="connsiteX6" fmla="*/ 1849120 w 2834640"/>
              <a:gd name="connsiteY6" fmla="*/ 4531360 h 4531360"/>
              <a:gd name="connsiteX7" fmla="*/ 1463040 w 2834640"/>
              <a:gd name="connsiteY7" fmla="*/ 4460240 h 4531360"/>
              <a:gd name="connsiteX8" fmla="*/ 1168400 w 2834640"/>
              <a:gd name="connsiteY8" fmla="*/ 4429760 h 4531360"/>
              <a:gd name="connsiteX9" fmla="*/ 0 w 2834640"/>
              <a:gd name="connsiteY9" fmla="*/ 3596640 h 4531360"/>
              <a:gd name="connsiteX10" fmla="*/ 386080 w 2834640"/>
              <a:gd name="connsiteY10" fmla="*/ 20320 h 4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4531360">
                <a:moveTo>
                  <a:pt x="386080" y="20320"/>
                </a:moveTo>
                <a:lnTo>
                  <a:pt x="812800" y="81280"/>
                </a:lnTo>
                <a:lnTo>
                  <a:pt x="1087120" y="0"/>
                </a:lnTo>
                <a:lnTo>
                  <a:pt x="2834640" y="111760"/>
                </a:lnTo>
                <a:lnTo>
                  <a:pt x="2641600" y="1727200"/>
                </a:lnTo>
                <a:lnTo>
                  <a:pt x="2123440" y="1656080"/>
                </a:lnTo>
                <a:lnTo>
                  <a:pt x="1849120" y="4531360"/>
                </a:lnTo>
                <a:lnTo>
                  <a:pt x="1463040" y="4460240"/>
                </a:lnTo>
                <a:lnTo>
                  <a:pt x="1168400" y="4429760"/>
                </a:lnTo>
                <a:lnTo>
                  <a:pt x="0" y="3596640"/>
                </a:lnTo>
                <a:lnTo>
                  <a:pt x="386080" y="2032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 sz="4400" b="1" dirty="0" smtClean="0"/>
          </a:p>
          <a:p>
            <a:pPr algn="ctr"/>
            <a:r>
              <a:rPr lang="et-EE" sz="4400" b="1" dirty="0" smtClean="0"/>
              <a:t>POS 1</a:t>
            </a:r>
            <a:endParaRPr lang="et-EE" sz="4400" b="1" dirty="0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91"/>
            <a:ext cx="12192000" cy="3048000"/>
          </a:xfrm>
          <a:prstGeom prst="rect">
            <a:avLst/>
          </a:prstGeom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8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00">
        <p:fade/>
      </p:transition>
    </mc:Choice>
    <mc:Fallback xmlns="">
      <p:transition spd="med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4" grpId="1" uiExpand="1" animBg="1"/>
      <p:bldP spid="5" grpId="0" uiExpand="1" build="p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4291"/>
            <a:ext cx="10460462" cy="6483709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6"/>
          <a:stretch/>
        </p:blipFill>
        <p:spPr>
          <a:xfrm>
            <a:off x="6589853" y="2888295"/>
            <a:ext cx="5602147" cy="3430758"/>
          </a:xfrm>
          <a:prstGeom prst="rect">
            <a:avLst/>
          </a:prstGeom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189071" y="5842000"/>
            <a:ext cx="2606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t-EE" sz="2800" b="1" dirty="0" smtClean="0">
              <a:solidFill>
                <a:srgbClr val="FF0000"/>
              </a:solidFill>
            </a:endParaRPr>
          </a:p>
          <a:p>
            <a:pPr algn="r"/>
            <a:r>
              <a:rPr lang="et-EE" sz="2800" b="1" dirty="0" smtClean="0">
                <a:solidFill>
                  <a:srgbClr val="FF0000"/>
                </a:solidFill>
              </a:rPr>
              <a:t>JUURDEPÄÄSUD</a:t>
            </a:r>
          </a:p>
        </p:txBody>
      </p:sp>
      <p:sp>
        <p:nvSpPr>
          <p:cNvPr id="4" name="Allanool 3"/>
          <p:cNvSpPr/>
          <p:nvPr/>
        </p:nvSpPr>
        <p:spPr>
          <a:xfrm rot="312378">
            <a:off x="3282372" y="779145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7" name="Allanool 6"/>
          <p:cNvSpPr/>
          <p:nvPr/>
        </p:nvSpPr>
        <p:spPr>
          <a:xfrm rot="312378">
            <a:off x="5029894" y="94710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8" name="Allanool 7"/>
          <p:cNvSpPr/>
          <p:nvPr/>
        </p:nvSpPr>
        <p:spPr>
          <a:xfrm rot="11075234">
            <a:off x="2229988" y="588237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9" name="Allanool 8"/>
          <p:cNvSpPr/>
          <p:nvPr/>
        </p:nvSpPr>
        <p:spPr>
          <a:xfrm rot="5400000">
            <a:off x="8773027" y="6320278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"/>
          <a:stretch/>
        </p:blipFill>
        <p:spPr>
          <a:xfrm>
            <a:off x="6908636" y="0"/>
            <a:ext cx="5283364" cy="5243209"/>
          </a:xfrm>
          <a:prstGeom prst="rect">
            <a:avLst/>
          </a:prstGeom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08636" y="2934269"/>
            <a:ext cx="52833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Tervikuna saab pidada planeeringu </a:t>
            </a:r>
            <a:r>
              <a:rPr lang="et-EE" b="1" dirty="0" smtClean="0"/>
              <a:t>liikluslahendust</a:t>
            </a:r>
          </a:p>
          <a:p>
            <a:r>
              <a:rPr lang="et-EE" b="1" dirty="0" smtClean="0"/>
              <a:t>korrektseks </a:t>
            </a:r>
            <a:r>
              <a:rPr lang="et-EE" b="1" dirty="0"/>
              <a:t>ja ohutuks </a:t>
            </a:r>
            <a:r>
              <a:rPr lang="et-EE" b="1" dirty="0" smtClean="0"/>
              <a:t>ning allakirjutanute </a:t>
            </a:r>
            <a:r>
              <a:rPr lang="et-EE" b="1" dirty="0"/>
              <a:t>arvates </a:t>
            </a:r>
            <a:r>
              <a:rPr lang="et-EE" b="1" dirty="0" smtClean="0"/>
              <a:t>on</a:t>
            </a:r>
          </a:p>
          <a:p>
            <a:r>
              <a:rPr lang="et-EE" b="1" dirty="0" smtClean="0"/>
              <a:t>võimalik </a:t>
            </a:r>
            <a:r>
              <a:rPr lang="et-EE" b="1" dirty="0"/>
              <a:t>lahendust võtta aluseks edasise </a:t>
            </a:r>
            <a:r>
              <a:rPr lang="et-EE" b="1" dirty="0" smtClean="0"/>
              <a:t>tehnilise</a:t>
            </a:r>
          </a:p>
          <a:p>
            <a:r>
              <a:rPr lang="et-EE" b="1" dirty="0" smtClean="0"/>
              <a:t>lahenduse koostamisel</a:t>
            </a:r>
            <a:r>
              <a:rPr lang="et-EE" b="1" dirty="0"/>
              <a:t>. Hinnanguliselt ei </a:t>
            </a:r>
            <a:r>
              <a:rPr lang="et-EE" b="1" dirty="0" smtClean="0"/>
              <a:t>tekita</a:t>
            </a:r>
          </a:p>
          <a:p>
            <a:r>
              <a:rPr lang="et-EE" b="1" dirty="0" smtClean="0"/>
              <a:t>pakutud </a:t>
            </a:r>
            <a:r>
              <a:rPr lang="et-EE" b="1" dirty="0"/>
              <a:t>lahendus olulisi liiklusprobleeme ei </a:t>
            </a:r>
            <a:r>
              <a:rPr lang="et-EE" b="1" dirty="0" smtClean="0"/>
              <a:t>selle</a:t>
            </a:r>
          </a:p>
          <a:p>
            <a:r>
              <a:rPr lang="et-EE" b="1" dirty="0" smtClean="0"/>
              <a:t>rakendamise </a:t>
            </a:r>
            <a:r>
              <a:rPr lang="et-EE" b="1" dirty="0"/>
              <a:t>järgselt ega ka pikemas </a:t>
            </a:r>
            <a:r>
              <a:rPr lang="et-EE" b="1" dirty="0" smtClean="0"/>
              <a:t>perspektiivis</a:t>
            </a:r>
          </a:p>
          <a:p>
            <a:r>
              <a:rPr lang="et-EE" b="1" dirty="0" smtClean="0"/>
              <a:t>ning </a:t>
            </a:r>
            <a:r>
              <a:rPr lang="et-EE" b="1" dirty="0"/>
              <a:t>ohutu liikluskorralduse tagamiseks </a:t>
            </a:r>
            <a:r>
              <a:rPr lang="et-EE" b="1" dirty="0" smtClean="0"/>
              <a:t>ei ole oluline</a:t>
            </a:r>
          </a:p>
          <a:p>
            <a:r>
              <a:rPr lang="et-EE" b="1" dirty="0" smtClean="0"/>
              <a:t>planeeringuala </a:t>
            </a:r>
            <a:r>
              <a:rPr lang="et-EE" b="1" dirty="0"/>
              <a:t>laiendada. </a:t>
            </a:r>
            <a:br>
              <a:rPr lang="et-EE" b="1" dirty="0"/>
            </a:br>
            <a:endParaRPr lang="et-EE" b="1" dirty="0" smtClean="0">
              <a:solidFill>
                <a:schemeClr val="bg1"/>
              </a:solidFill>
            </a:endParaRPr>
          </a:p>
        </p:txBody>
      </p:sp>
      <p:cxnSp>
        <p:nvCxnSpPr>
          <p:cNvPr id="15" name="Sirge noolkonnektor 14"/>
          <p:cNvCxnSpPr/>
          <p:nvPr/>
        </p:nvCxnSpPr>
        <p:spPr>
          <a:xfrm flipH="1" flipV="1">
            <a:off x="2514172" y="6468527"/>
            <a:ext cx="3978068" cy="327580"/>
          </a:xfrm>
          <a:prstGeom prst="straightConnector1">
            <a:avLst/>
          </a:prstGeom>
          <a:ln w="1111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4430" y="5130800"/>
            <a:ext cx="1178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600" b="1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57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000">
        <p:fade/>
      </p:transition>
    </mc:Choice>
    <mc:Fallback xmlns="">
      <p:transition spd="med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  <p:bldP spid="7" grpId="0" animBg="1"/>
      <p:bldP spid="8" grpId="0" animBg="1"/>
      <p:bldP spid="9" grpId="0" animBg="1"/>
      <p:bldP spid="11" grpId="0" uiExpand="1" build="p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4291"/>
            <a:ext cx="10460462" cy="6483709"/>
          </a:xfrm>
          <a:prstGeom prst="rect">
            <a:avLst/>
          </a:prstGeom>
        </p:spPr>
      </p:pic>
      <p:sp>
        <p:nvSpPr>
          <p:cNvPr id="7" name="Allanool 6"/>
          <p:cNvSpPr/>
          <p:nvPr/>
        </p:nvSpPr>
        <p:spPr>
          <a:xfrm rot="312378">
            <a:off x="3282372" y="779145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8" name="Allanool 7"/>
          <p:cNvSpPr/>
          <p:nvPr/>
        </p:nvSpPr>
        <p:spPr>
          <a:xfrm rot="312378">
            <a:off x="5029894" y="94710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9" name="Allanool 8"/>
          <p:cNvSpPr/>
          <p:nvPr/>
        </p:nvSpPr>
        <p:spPr>
          <a:xfrm rot="11075234">
            <a:off x="2229988" y="588237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0"/>
            <a:ext cx="7680960" cy="6488063"/>
          </a:xfrm>
          <a:prstGeom prst="rect">
            <a:avLst/>
          </a:prstGeom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8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00">
        <p:fade/>
      </p:transition>
    </mc:Choice>
    <mc:Fallback xmlns="">
      <p:transition spd="med" advTm="1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4291"/>
            <a:ext cx="10460462" cy="6483709"/>
          </a:xfrm>
          <a:prstGeom prst="rect">
            <a:avLst/>
          </a:prstGeom>
        </p:spPr>
      </p:pic>
      <p:sp>
        <p:nvSpPr>
          <p:cNvPr id="7" name="Allanool 6"/>
          <p:cNvSpPr/>
          <p:nvPr/>
        </p:nvSpPr>
        <p:spPr>
          <a:xfrm rot="312378">
            <a:off x="3282372" y="779145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8" name="Allanool 7"/>
          <p:cNvSpPr/>
          <p:nvPr/>
        </p:nvSpPr>
        <p:spPr>
          <a:xfrm rot="312378">
            <a:off x="5029894" y="94710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1" name="Vabakuju 10"/>
          <p:cNvSpPr/>
          <p:nvPr/>
        </p:nvSpPr>
        <p:spPr>
          <a:xfrm>
            <a:off x="4425696" y="1566672"/>
            <a:ext cx="1895856" cy="5163312"/>
          </a:xfrm>
          <a:custGeom>
            <a:avLst/>
            <a:gdLst>
              <a:gd name="connsiteX0" fmla="*/ 1456944 w 1895856"/>
              <a:gd name="connsiteY0" fmla="*/ 0 h 5163312"/>
              <a:gd name="connsiteX1" fmla="*/ 1359408 w 1895856"/>
              <a:gd name="connsiteY1" fmla="*/ 1182624 h 5163312"/>
              <a:gd name="connsiteX2" fmla="*/ 1524000 w 1895856"/>
              <a:gd name="connsiteY2" fmla="*/ 1426464 h 5163312"/>
              <a:gd name="connsiteX3" fmla="*/ 1475232 w 1895856"/>
              <a:gd name="connsiteY3" fmla="*/ 2103120 h 5163312"/>
              <a:gd name="connsiteX4" fmla="*/ 1267968 w 1895856"/>
              <a:gd name="connsiteY4" fmla="*/ 2286000 h 5163312"/>
              <a:gd name="connsiteX5" fmla="*/ 1085088 w 1895856"/>
              <a:gd name="connsiteY5" fmla="*/ 4218432 h 5163312"/>
              <a:gd name="connsiteX6" fmla="*/ 603504 w 1895856"/>
              <a:gd name="connsiteY6" fmla="*/ 4639056 h 5163312"/>
              <a:gd name="connsiteX7" fmla="*/ 0 w 1895856"/>
              <a:gd name="connsiteY7" fmla="*/ 4559808 h 5163312"/>
              <a:gd name="connsiteX8" fmla="*/ 414528 w 1895856"/>
              <a:gd name="connsiteY8" fmla="*/ 5017008 h 5163312"/>
              <a:gd name="connsiteX9" fmla="*/ 1548384 w 1895856"/>
              <a:gd name="connsiteY9" fmla="*/ 5163312 h 5163312"/>
              <a:gd name="connsiteX10" fmla="*/ 1895856 w 1895856"/>
              <a:gd name="connsiteY10" fmla="*/ 48768 h 516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5856" h="5163312">
                <a:moveTo>
                  <a:pt x="1456944" y="0"/>
                </a:moveTo>
                <a:lnTo>
                  <a:pt x="1359408" y="1182624"/>
                </a:lnTo>
                <a:lnTo>
                  <a:pt x="1524000" y="1426464"/>
                </a:lnTo>
                <a:lnTo>
                  <a:pt x="1475232" y="2103120"/>
                </a:lnTo>
                <a:lnTo>
                  <a:pt x="1267968" y="2286000"/>
                </a:lnTo>
                <a:lnTo>
                  <a:pt x="1085088" y="4218432"/>
                </a:lnTo>
                <a:lnTo>
                  <a:pt x="603504" y="4639056"/>
                </a:lnTo>
                <a:lnTo>
                  <a:pt x="0" y="4559808"/>
                </a:lnTo>
                <a:lnTo>
                  <a:pt x="414528" y="5017008"/>
                </a:lnTo>
                <a:lnTo>
                  <a:pt x="1548384" y="5163312"/>
                </a:lnTo>
                <a:lnTo>
                  <a:pt x="1895856" y="48768"/>
                </a:lnTo>
              </a:path>
            </a:pathLst>
          </a:cu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13" name="Rühm 12"/>
          <p:cNvGrpSpPr/>
          <p:nvPr/>
        </p:nvGrpSpPr>
        <p:grpSpPr>
          <a:xfrm>
            <a:off x="0" y="1289537"/>
            <a:ext cx="6319065" cy="5591132"/>
            <a:chOff x="4392" y="1286870"/>
            <a:chExt cx="6319065" cy="5591132"/>
          </a:xfrm>
        </p:grpSpPr>
        <p:sp>
          <p:nvSpPr>
            <p:cNvPr id="12" name="Vabakuju 11"/>
            <p:cNvSpPr/>
            <p:nvPr/>
          </p:nvSpPr>
          <p:spPr>
            <a:xfrm>
              <a:off x="4419600" y="1578864"/>
              <a:ext cx="1903857" cy="5148453"/>
            </a:xfrm>
            <a:custGeom>
              <a:avLst/>
              <a:gdLst>
                <a:gd name="connsiteX0" fmla="*/ 1901952 w 1901952"/>
                <a:gd name="connsiteY0" fmla="*/ 30480 h 5138928"/>
                <a:gd name="connsiteX1" fmla="*/ 1456944 w 1901952"/>
                <a:gd name="connsiteY1" fmla="*/ 0 h 5138928"/>
                <a:gd name="connsiteX2" fmla="*/ 1359408 w 1901952"/>
                <a:gd name="connsiteY2" fmla="*/ 1182624 h 5138928"/>
                <a:gd name="connsiteX3" fmla="*/ 1524000 w 1901952"/>
                <a:gd name="connsiteY3" fmla="*/ 1395984 h 5138928"/>
                <a:gd name="connsiteX4" fmla="*/ 1481328 w 1901952"/>
                <a:gd name="connsiteY4" fmla="*/ 2097024 h 5138928"/>
                <a:gd name="connsiteX5" fmla="*/ 1261872 w 1901952"/>
                <a:gd name="connsiteY5" fmla="*/ 2298192 h 5138928"/>
                <a:gd name="connsiteX6" fmla="*/ 1097280 w 1901952"/>
                <a:gd name="connsiteY6" fmla="*/ 4181856 h 5138928"/>
                <a:gd name="connsiteX7" fmla="*/ 658368 w 1901952"/>
                <a:gd name="connsiteY7" fmla="*/ 4565904 h 5138928"/>
                <a:gd name="connsiteX8" fmla="*/ 0 w 1901952"/>
                <a:gd name="connsiteY8" fmla="*/ 4547616 h 5138928"/>
                <a:gd name="connsiteX9" fmla="*/ 426720 w 1901952"/>
                <a:gd name="connsiteY9" fmla="*/ 5004816 h 5138928"/>
                <a:gd name="connsiteX10" fmla="*/ 1566672 w 1901952"/>
                <a:gd name="connsiteY10" fmla="*/ 5138928 h 5138928"/>
                <a:gd name="connsiteX11" fmla="*/ 1877568 w 1901952"/>
                <a:gd name="connsiteY11" fmla="*/ 249936 h 5138928"/>
                <a:gd name="connsiteX12" fmla="*/ 1901952 w 1901952"/>
                <a:gd name="connsiteY12" fmla="*/ 30480 h 5138928"/>
                <a:gd name="connsiteX0" fmla="*/ 1901952 w 1901952"/>
                <a:gd name="connsiteY0" fmla="*/ 30480 h 5138928"/>
                <a:gd name="connsiteX1" fmla="*/ 1456944 w 1901952"/>
                <a:gd name="connsiteY1" fmla="*/ 0 h 5138928"/>
                <a:gd name="connsiteX2" fmla="*/ 1359408 w 1901952"/>
                <a:gd name="connsiteY2" fmla="*/ 1182624 h 5138928"/>
                <a:gd name="connsiteX3" fmla="*/ 1524000 w 1901952"/>
                <a:gd name="connsiteY3" fmla="*/ 1395984 h 5138928"/>
                <a:gd name="connsiteX4" fmla="*/ 1481328 w 1901952"/>
                <a:gd name="connsiteY4" fmla="*/ 2097024 h 5138928"/>
                <a:gd name="connsiteX5" fmla="*/ 1261872 w 1901952"/>
                <a:gd name="connsiteY5" fmla="*/ 2298192 h 5138928"/>
                <a:gd name="connsiteX6" fmla="*/ 1097280 w 1901952"/>
                <a:gd name="connsiteY6" fmla="*/ 4181856 h 5138928"/>
                <a:gd name="connsiteX7" fmla="*/ 658368 w 1901952"/>
                <a:gd name="connsiteY7" fmla="*/ 4565904 h 5138928"/>
                <a:gd name="connsiteX8" fmla="*/ 0 w 1901952"/>
                <a:gd name="connsiteY8" fmla="*/ 4547616 h 5138928"/>
                <a:gd name="connsiteX9" fmla="*/ 394335 w 1901952"/>
                <a:gd name="connsiteY9" fmla="*/ 4970526 h 5138928"/>
                <a:gd name="connsiteX10" fmla="*/ 1566672 w 1901952"/>
                <a:gd name="connsiteY10" fmla="*/ 5138928 h 5138928"/>
                <a:gd name="connsiteX11" fmla="*/ 1877568 w 1901952"/>
                <a:gd name="connsiteY11" fmla="*/ 249936 h 5138928"/>
                <a:gd name="connsiteX12" fmla="*/ 1901952 w 1901952"/>
                <a:gd name="connsiteY12" fmla="*/ 30480 h 5138928"/>
                <a:gd name="connsiteX0" fmla="*/ 1901952 w 1901952"/>
                <a:gd name="connsiteY0" fmla="*/ 30480 h 5148453"/>
                <a:gd name="connsiteX1" fmla="*/ 1456944 w 1901952"/>
                <a:gd name="connsiteY1" fmla="*/ 0 h 5148453"/>
                <a:gd name="connsiteX2" fmla="*/ 1359408 w 1901952"/>
                <a:gd name="connsiteY2" fmla="*/ 1182624 h 5148453"/>
                <a:gd name="connsiteX3" fmla="*/ 1524000 w 1901952"/>
                <a:gd name="connsiteY3" fmla="*/ 1395984 h 5148453"/>
                <a:gd name="connsiteX4" fmla="*/ 1481328 w 1901952"/>
                <a:gd name="connsiteY4" fmla="*/ 2097024 h 5148453"/>
                <a:gd name="connsiteX5" fmla="*/ 1261872 w 1901952"/>
                <a:gd name="connsiteY5" fmla="*/ 2298192 h 5148453"/>
                <a:gd name="connsiteX6" fmla="*/ 1097280 w 1901952"/>
                <a:gd name="connsiteY6" fmla="*/ 4181856 h 5148453"/>
                <a:gd name="connsiteX7" fmla="*/ 658368 w 1901952"/>
                <a:gd name="connsiteY7" fmla="*/ 4565904 h 5148453"/>
                <a:gd name="connsiteX8" fmla="*/ 0 w 1901952"/>
                <a:gd name="connsiteY8" fmla="*/ 4547616 h 5148453"/>
                <a:gd name="connsiteX9" fmla="*/ 394335 w 1901952"/>
                <a:gd name="connsiteY9" fmla="*/ 4970526 h 5148453"/>
                <a:gd name="connsiteX10" fmla="*/ 1559052 w 1901952"/>
                <a:gd name="connsiteY10" fmla="*/ 5148453 h 5148453"/>
                <a:gd name="connsiteX11" fmla="*/ 1877568 w 1901952"/>
                <a:gd name="connsiteY11" fmla="*/ 249936 h 5148453"/>
                <a:gd name="connsiteX12" fmla="*/ 1901952 w 1901952"/>
                <a:gd name="connsiteY12" fmla="*/ 30480 h 5148453"/>
                <a:gd name="connsiteX0" fmla="*/ 1901952 w 1901952"/>
                <a:gd name="connsiteY0" fmla="*/ 30480 h 5148453"/>
                <a:gd name="connsiteX1" fmla="*/ 1456944 w 1901952"/>
                <a:gd name="connsiteY1" fmla="*/ 0 h 5148453"/>
                <a:gd name="connsiteX2" fmla="*/ 1359408 w 1901952"/>
                <a:gd name="connsiteY2" fmla="*/ 1182624 h 5148453"/>
                <a:gd name="connsiteX3" fmla="*/ 1524000 w 1901952"/>
                <a:gd name="connsiteY3" fmla="*/ 1395984 h 5148453"/>
                <a:gd name="connsiteX4" fmla="*/ 1481328 w 1901952"/>
                <a:gd name="connsiteY4" fmla="*/ 2097024 h 5148453"/>
                <a:gd name="connsiteX5" fmla="*/ 1240917 w 1901952"/>
                <a:gd name="connsiteY5" fmla="*/ 2303907 h 5148453"/>
                <a:gd name="connsiteX6" fmla="*/ 1097280 w 1901952"/>
                <a:gd name="connsiteY6" fmla="*/ 4181856 h 5148453"/>
                <a:gd name="connsiteX7" fmla="*/ 658368 w 1901952"/>
                <a:gd name="connsiteY7" fmla="*/ 4565904 h 5148453"/>
                <a:gd name="connsiteX8" fmla="*/ 0 w 1901952"/>
                <a:gd name="connsiteY8" fmla="*/ 4547616 h 5148453"/>
                <a:gd name="connsiteX9" fmla="*/ 394335 w 1901952"/>
                <a:gd name="connsiteY9" fmla="*/ 4970526 h 5148453"/>
                <a:gd name="connsiteX10" fmla="*/ 1559052 w 1901952"/>
                <a:gd name="connsiteY10" fmla="*/ 5148453 h 5148453"/>
                <a:gd name="connsiteX11" fmla="*/ 1877568 w 1901952"/>
                <a:gd name="connsiteY11" fmla="*/ 249936 h 5148453"/>
                <a:gd name="connsiteX12" fmla="*/ 1901952 w 1901952"/>
                <a:gd name="connsiteY12" fmla="*/ 30480 h 5148453"/>
                <a:gd name="connsiteX0" fmla="*/ 1901952 w 1901952"/>
                <a:gd name="connsiteY0" fmla="*/ 30480 h 5148453"/>
                <a:gd name="connsiteX1" fmla="*/ 1456944 w 1901952"/>
                <a:gd name="connsiteY1" fmla="*/ 0 h 5148453"/>
                <a:gd name="connsiteX2" fmla="*/ 1359408 w 1901952"/>
                <a:gd name="connsiteY2" fmla="*/ 1182624 h 5148453"/>
                <a:gd name="connsiteX3" fmla="*/ 1524000 w 1901952"/>
                <a:gd name="connsiteY3" fmla="*/ 1395984 h 5148453"/>
                <a:gd name="connsiteX4" fmla="*/ 1481328 w 1901952"/>
                <a:gd name="connsiteY4" fmla="*/ 2097024 h 5148453"/>
                <a:gd name="connsiteX5" fmla="*/ 1240917 w 1901952"/>
                <a:gd name="connsiteY5" fmla="*/ 2303907 h 5148453"/>
                <a:gd name="connsiteX6" fmla="*/ 1097280 w 1901952"/>
                <a:gd name="connsiteY6" fmla="*/ 4181856 h 5148453"/>
                <a:gd name="connsiteX7" fmla="*/ 658368 w 1901952"/>
                <a:gd name="connsiteY7" fmla="*/ 4565904 h 5148453"/>
                <a:gd name="connsiteX8" fmla="*/ 0 w 1901952"/>
                <a:gd name="connsiteY8" fmla="*/ 4547616 h 5148453"/>
                <a:gd name="connsiteX9" fmla="*/ 394335 w 1901952"/>
                <a:gd name="connsiteY9" fmla="*/ 4970526 h 5148453"/>
                <a:gd name="connsiteX10" fmla="*/ 1559052 w 1901952"/>
                <a:gd name="connsiteY10" fmla="*/ 5148453 h 5148453"/>
                <a:gd name="connsiteX11" fmla="*/ 1881378 w 1901952"/>
                <a:gd name="connsiteY11" fmla="*/ 337566 h 5148453"/>
                <a:gd name="connsiteX12" fmla="*/ 1901952 w 1901952"/>
                <a:gd name="connsiteY12" fmla="*/ 30480 h 5148453"/>
                <a:gd name="connsiteX0" fmla="*/ 1903857 w 1903857"/>
                <a:gd name="connsiteY0" fmla="*/ 36195 h 5148453"/>
                <a:gd name="connsiteX1" fmla="*/ 1456944 w 1903857"/>
                <a:gd name="connsiteY1" fmla="*/ 0 h 5148453"/>
                <a:gd name="connsiteX2" fmla="*/ 1359408 w 1903857"/>
                <a:gd name="connsiteY2" fmla="*/ 1182624 h 5148453"/>
                <a:gd name="connsiteX3" fmla="*/ 1524000 w 1903857"/>
                <a:gd name="connsiteY3" fmla="*/ 1395984 h 5148453"/>
                <a:gd name="connsiteX4" fmla="*/ 1481328 w 1903857"/>
                <a:gd name="connsiteY4" fmla="*/ 2097024 h 5148453"/>
                <a:gd name="connsiteX5" fmla="*/ 1240917 w 1903857"/>
                <a:gd name="connsiteY5" fmla="*/ 2303907 h 5148453"/>
                <a:gd name="connsiteX6" fmla="*/ 1097280 w 1903857"/>
                <a:gd name="connsiteY6" fmla="*/ 4181856 h 5148453"/>
                <a:gd name="connsiteX7" fmla="*/ 658368 w 1903857"/>
                <a:gd name="connsiteY7" fmla="*/ 4565904 h 5148453"/>
                <a:gd name="connsiteX8" fmla="*/ 0 w 1903857"/>
                <a:gd name="connsiteY8" fmla="*/ 4547616 h 5148453"/>
                <a:gd name="connsiteX9" fmla="*/ 394335 w 1903857"/>
                <a:gd name="connsiteY9" fmla="*/ 4970526 h 5148453"/>
                <a:gd name="connsiteX10" fmla="*/ 1559052 w 1903857"/>
                <a:gd name="connsiteY10" fmla="*/ 5148453 h 5148453"/>
                <a:gd name="connsiteX11" fmla="*/ 1881378 w 1903857"/>
                <a:gd name="connsiteY11" fmla="*/ 337566 h 5148453"/>
                <a:gd name="connsiteX12" fmla="*/ 1903857 w 1903857"/>
                <a:gd name="connsiteY12" fmla="*/ 36195 h 514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3857" h="5148453">
                  <a:moveTo>
                    <a:pt x="1903857" y="36195"/>
                  </a:moveTo>
                  <a:lnTo>
                    <a:pt x="1456944" y="0"/>
                  </a:lnTo>
                  <a:lnTo>
                    <a:pt x="1359408" y="1182624"/>
                  </a:lnTo>
                  <a:lnTo>
                    <a:pt x="1524000" y="1395984"/>
                  </a:lnTo>
                  <a:lnTo>
                    <a:pt x="1481328" y="2097024"/>
                  </a:lnTo>
                  <a:lnTo>
                    <a:pt x="1240917" y="2303907"/>
                  </a:lnTo>
                  <a:lnTo>
                    <a:pt x="1097280" y="4181856"/>
                  </a:lnTo>
                  <a:lnTo>
                    <a:pt x="658368" y="4565904"/>
                  </a:lnTo>
                  <a:lnTo>
                    <a:pt x="0" y="4547616"/>
                  </a:lnTo>
                  <a:lnTo>
                    <a:pt x="394335" y="4970526"/>
                  </a:lnTo>
                  <a:lnTo>
                    <a:pt x="1559052" y="5148453"/>
                  </a:lnTo>
                  <a:lnTo>
                    <a:pt x="1881378" y="337566"/>
                  </a:lnTo>
                  <a:lnTo>
                    <a:pt x="1903857" y="36195"/>
                  </a:lnTo>
                  <a:close/>
                </a:path>
              </a:pathLst>
            </a:custGeom>
            <a:solidFill>
              <a:srgbClr val="A3C35D">
                <a:alpha val="77000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  <p:sp>
          <p:nvSpPr>
            <p:cNvPr id="10" name="Vabakuju 9"/>
            <p:cNvSpPr/>
            <p:nvPr/>
          </p:nvSpPr>
          <p:spPr>
            <a:xfrm>
              <a:off x="4392" y="1415986"/>
              <a:ext cx="4885182" cy="5462016"/>
            </a:xfrm>
            <a:custGeom>
              <a:avLst/>
              <a:gdLst>
                <a:gd name="connsiteX0" fmla="*/ 3651504 w 4425696"/>
                <a:gd name="connsiteY0" fmla="*/ 0 h 5480304"/>
                <a:gd name="connsiteX1" fmla="*/ 4230624 w 4425696"/>
                <a:gd name="connsiteY1" fmla="*/ 36576 h 5480304"/>
                <a:gd name="connsiteX2" fmla="*/ 4425696 w 4425696"/>
                <a:gd name="connsiteY2" fmla="*/ 42672 h 5480304"/>
                <a:gd name="connsiteX3" fmla="*/ 4322064 w 4425696"/>
                <a:gd name="connsiteY3" fmla="*/ 1249680 h 5480304"/>
                <a:gd name="connsiteX4" fmla="*/ 4114800 w 4425696"/>
                <a:gd name="connsiteY4" fmla="*/ 1426464 h 5480304"/>
                <a:gd name="connsiteX5" fmla="*/ 4047744 w 4425696"/>
                <a:gd name="connsiteY5" fmla="*/ 2121408 h 5480304"/>
                <a:gd name="connsiteX6" fmla="*/ 4206240 w 4425696"/>
                <a:gd name="connsiteY6" fmla="*/ 2316480 h 5480304"/>
                <a:gd name="connsiteX7" fmla="*/ 4041648 w 4425696"/>
                <a:gd name="connsiteY7" fmla="*/ 4273296 h 5480304"/>
                <a:gd name="connsiteX8" fmla="*/ 4413504 w 4425696"/>
                <a:gd name="connsiteY8" fmla="*/ 4724400 h 5480304"/>
                <a:gd name="connsiteX9" fmla="*/ 3145536 w 4425696"/>
                <a:gd name="connsiteY9" fmla="*/ 5480304 h 5480304"/>
                <a:gd name="connsiteX10" fmla="*/ 0 w 4425696"/>
                <a:gd name="connsiteY10" fmla="*/ 5462016 h 5480304"/>
                <a:gd name="connsiteX11" fmla="*/ 6096 w 4425696"/>
                <a:gd name="connsiteY11" fmla="*/ 3956304 h 5480304"/>
                <a:gd name="connsiteX12" fmla="*/ 627888 w 4425696"/>
                <a:gd name="connsiteY12" fmla="*/ 3505200 h 5480304"/>
                <a:gd name="connsiteX13" fmla="*/ 1633728 w 4425696"/>
                <a:gd name="connsiteY13" fmla="*/ 4218432 h 5480304"/>
                <a:gd name="connsiteX14" fmla="*/ 1895856 w 4425696"/>
                <a:gd name="connsiteY14" fmla="*/ 4315968 h 5480304"/>
                <a:gd name="connsiteX15" fmla="*/ 2481072 w 4425696"/>
                <a:gd name="connsiteY15" fmla="*/ 4456176 h 5480304"/>
                <a:gd name="connsiteX16" fmla="*/ 2517648 w 4425696"/>
                <a:gd name="connsiteY16" fmla="*/ 4383024 h 5480304"/>
                <a:gd name="connsiteX17" fmla="*/ 2542032 w 4425696"/>
                <a:gd name="connsiteY17" fmla="*/ 4072128 h 5480304"/>
                <a:gd name="connsiteX18" fmla="*/ 3224784 w 4425696"/>
                <a:gd name="connsiteY18" fmla="*/ 4126992 h 5480304"/>
                <a:gd name="connsiteX19" fmla="*/ 3651504 w 4425696"/>
                <a:gd name="connsiteY19" fmla="*/ 0 h 5480304"/>
                <a:gd name="connsiteX0" fmla="*/ 3651504 w 4425696"/>
                <a:gd name="connsiteY0" fmla="*/ 0 h 5480304"/>
                <a:gd name="connsiteX1" fmla="*/ 4230624 w 4425696"/>
                <a:gd name="connsiteY1" fmla="*/ 36576 h 5480304"/>
                <a:gd name="connsiteX2" fmla="*/ 4425696 w 4425696"/>
                <a:gd name="connsiteY2" fmla="*/ 42672 h 5480304"/>
                <a:gd name="connsiteX3" fmla="*/ 4322064 w 4425696"/>
                <a:gd name="connsiteY3" fmla="*/ 1249680 h 5480304"/>
                <a:gd name="connsiteX4" fmla="*/ 4114800 w 4425696"/>
                <a:gd name="connsiteY4" fmla="*/ 1426464 h 5480304"/>
                <a:gd name="connsiteX5" fmla="*/ 4047744 w 4425696"/>
                <a:gd name="connsiteY5" fmla="*/ 2121408 h 5480304"/>
                <a:gd name="connsiteX6" fmla="*/ 4206240 w 4425696"/>
                <a:gd name="connsiteY6" fmla="*/ 2316480 h 5480304"/>
                <a:gd name="connsiteX7" fmla="*/ 4041648 w 4425696"/>
                <a:gd name="connsiteY7" fmla="*/ 4273296 h 5480304"/>
                <a:gd name="connsiteX8" fmla="*/ 4413504 w 4425696"/>
                <a:gd name="connsiteY8" fmla="*/ 4724400 h 5480304"/>
                <a:gd name="connsiteX9" fmla="*/ 3145536 w 4425696"/>
                <a:gd name="connsiteY9" fmla="*/ 5480304 h 5480304"/>
                <a:gd name="connsiteX10" fmla="*/ 0 w 4425696"/>
                <a:gd name="connsiteY10" fmla="*/ 5462016 h 5480304"/>
                <a:gd name="connsiteX11" fmla="*/ 6096 w 4425696"/>
                <a:gd name="connsiteY11" fmla="*/ 3956304 h 5480304"/>
                <a:gd name="connsiteX12" fmla="*/ 627888 w 4425696"/>
                <a:gd name="connsiteY12" fmla="*/ 3505200 h 5480304"/>
                <a:gd name="connsiteX13" fmla="*/ 1633728 w 4425696"/>
                <a:gd name="connsiteY13" fmla="*/ 4218432 h 5480304"/>
                <a:gd name="connsiteX14" fmla="*/ 1895856 w 4425696"/>
                <a:gd name="connsiteY14" fmla="*/ 4315968 h 5480304"/>
                <a:gd name="connsiteX15" fmla="*/ 2481072 w 4425696"/>
                <a:gd name="connsiteY15" fmla="*/ 4456176 h 5480304"/>
                <a:gd name="connsiteX16" fmla="*/ 2517648 w 4425696"/>
                <a:gd name="connsiteY16" fmla="*/ 4383024 h 5480304"/>
                <a:gd name="connsiteX17" fmla="*/ 2542032 w 4425696"/>
                <a:gd name="connsiteY17" fmla="*/ 4072128 h 5480304"/>
                <a:gd name="connsiteX18" fmla="*/ 3151632 w 4425696"/>
                <a:gd name="connsiteY18" fmla="*/ 4126992 h 5480304"/>
                <a:gd name="connsiteX19" fmla="*/ 3651504 w 4425696"/>
                <a:gd name="connsiteY19" fmla="*/ 0 h 5480304"/>
                <a:gd name="connsiteX0" fmla="*/ 3651504 w 4888992"/>
                <a:gd name="connsiteY0" fmla="*/ 0 h 5474208"/>
                <a:gd name="connsiteX1" fmla="*/ 4230624 w 4888992"/>
                <a:gd name="connsiteY1" fmla="*/ 36576 h 5474208"/>
                <a:gd name="connsiteX2" fmla="*/ 4425696 w 4888992"/>
                <a:gd name="connsiteY2" fmla="*/ 42672 h 5474208"/>
                <a:gd name="connsiteX3" fmla="*/ 4322064 w 4888992"/>
                <a:gd name="connsiteY3" fmla="*/ 1249680 h 5474208"/>
                <a:gd name="connsiteX4" fmla="*/ 4114800 w 4888992"/>
                <a:gd name="connsiteY4" fmla="*/ 1426464 h 5474208"/>
                <a:gd name="connsiteX5" fmla="*/ 4047744 w 4888992"/>
                <a:gd name="connsiteY5" fmla="*/ 2121408 h 5474208"/>
                <a:gd name="connsiteX6" fmla="*/ 4206240 w 4888992"/>
                <a:gd name="connsiteY6" fmla="*/ 2316480 h 5474208"/>
                <a:gd name="connsiteX7" fmla="*/ 4041648 w 4888992"/>
                <a:gd name="connsiteY7" fmla="*/ 4273296 h 5474208"/>
                <a:gd name="connsiteX8" fmla="*/ 4413504 w 4888992"/>
                <a:gd name="connsiteY8" fmla="*/ 4724400 h 5474208"/>
                <a:gd name="connsiteX9" fmla="*/ 4888992 w 4888992"/>
                <a:gd name="connsiteY9" fmla="*/ 5474208 h 5474208"/>
                <a:gd name="connsiteX10" fmla="*/ 0 w 4888992"/>
                <a:gd name="connsiteY10" fmla="*/ 5462016 h 5474208"/>
                <a:gd name="connsiteX11" fmla="*/ 6096 w 4888992"/>
                <a:gd name="connsiteY11" fmla="*/ 3956304 h 5474208"/>
                <a:gd name="connsiteX12" fmla="*/ 627888 w 4888992"/>
                <a:gd name="connsiteY12" fmla="*/ 3505200 h 5474208"/>
                <a:gd name="connsiteX13" fmla="*/ 1633728 w 4888992"/>
                <a:gd name="connsiteY13" fmla="*/ 4218432 h 5474208"/>
                <a:gd name="connsiteX14" fmla="*/ 1895856 w 4888992"/>
                <a:gd name="connsiteY14" fmla="*/ 4315968 h 5474208"/>
                <a:gd name="connsiteX15" fmla="*/ 2481072 w 4888992"/>
                <a:gd name="connsiteY15" fmla="*/ 4456176 h 5474208"/>
                <a:gd name="connsiteX16" fmla="*/ 2517648 w 4888992"/>
                <a:gd name="connsiteY16" fmla="*/ 4383024 h 5474208"/>
                <a:gd name="connsiteX17" fmla="*/ 2542032 w 4888992"/>
                <a:gd name="connsiteY17" fmla="*/ 4072128 h 5474208"/>
                <a:gd name="connsiteX18" fmla="*/ 3151632 w 4888992"/>
                <a:gd name="connsiteY18" fmla="*/ 4126992 h 5474208"/>
                <a:gd name="connsiteX19" fmla="*/ 3651504 w 4888992"/>
                <a:gd name="connsiteY19" fmla="*/ 0 h 5474208"/>
                <a:gd name="connsiteX0" fmla="*/ 3651504 w 4888992"/>
                <a:gd name="connsiteY0" fmla="*/ 0 h 5474208"/>
                <a:gd name="connsiteX1" fmla="*/ 4230624 w 4888992"/>
                <a:gd name="connsiteY1" fmla="*/ 36576 h 5474208"/>
                <a:gd name="connsiteX2" fmla="*/ 4425696 w 4888992"/>
                <a:gd name="connsiteY2" fmla="*/ 42672 h 5474208"/>
                <a:gd name="connsiteX3" fmla="*/ 4322064 w 4888992"/>
                <a:gd name="connsiteY3" fmla="*/ 1249680 h 5474208"/>
                <a:gd name="connsiteX4" fmla="*/ 4114800 w 4888992"/>
                <a:gd name="connsiteY4" fmla="*/ 1426464 h 5474208"/>
                <a:gd name="connsiteX5" fmla="*/ 4047744 w 4888992"/>
                <a:gd name="connsiteY5" fmla="*/ 2121408 h 5474208"/>
                <a:gd name="connsiteX6" fmla="*/ 4206240 w 4888992"/>
                <a:gd name="connsiteY6" fmla="*/ 2316480 h 5474208"/>
                <a:gd name="connsiteX7" fmla="*/ 4041648 w 4888992"/>
                <a:gd name="connsiteY7" fmla="*/ 4273296 h 5474208"/>
                <a:gd name="connsiteX8" fmla="*/ 4870704 w 4888992"/>
                <a:gd name="connsiteY8" fmla="*/ 5205984 h 5474208"/>
                <a:gd name="connsiteX9" fmla="*/ 4888992 w 4888992"/>
                <a:gd name="connsiteY9" fmla="*/ 5474208 h 5474208"/>
                <a:gd name="connsiteX10" fmla="*/ 0 w 4888992"/>
                <a:gd name="connsiteY10" fmla="*/ 5462016 h 5474208"/>
                <a:gd name="connsiteX11" fmla="*/ 6096 w 4888992"/>
                <a:gd name="connsiteY11" fmla="*/ 3956304 h 5474208"/>
                <a:gd name="connsiteX12" fmla="*/ 627888 w 4888992"/>
                <a:gd name="connsiteY12" fmla="*/ 3505200 h 5474208"/>
                <a:gd name="connsiteX13" fmla="*/ 1633728 w 4888992"/>
                <a:gd name="connsiteY13" fmla="*/ 4218432 h 5474208"/>
                <a:gd name="connsiteX14" fmla="*/ 1895856 w 4888992"/>
                <a:gd name="connsiteY14" fmla="*/ 4315968 h 5474208"/>
                <a:gd name="connsiteX15" fmla="*/ 2481072 w 4888992"/>
                <a:gd name="connsiteY15" fmla="*/ 4456176 h 5474208"/>
                <a:gd name="connsiteX16" fmla="*/ 2517648 w 4888992"/>
                <a:gd name="connsiteY16" fmla="*/ 4383024 h 5474208"/>
                <a:gd name="connsiteX17" fmla="*/ 2542032 w 4888992"/>
                <a:gd name="connsiteY17" fmla="*/ 4072128 h 5474208"/>
                <a:gd name="connsiteX18" fmla="*/ 3151632 w 4888992"/>
                <a:gd name="connsiteY18" fmla="*/ 4126992 h 5474208"/>
                <a:gd name="connsiteX19" fmla="*/ 3651504 w 4888992"/>
                <a:gd name="connsiteY19" fmla="*/ 0 h 5474208"/>
                <a:gd name="connsiteX0" fmla="*/ 3651504 w 4885182"/>
                <a:gd name="connsiteY0" fmla="*/ 0 h 5462016"/>
                <a:gd name="connsiteX1" fmla="*/ 4230624 w 4885182"/>
                <a:gd name="connsiteY1" fmla="*/ 36576 h 5462016"/>
                <a:gd name="connsiteX2" fmla="*/ 4425696 w 4885182"/>
                <a:gd name="connsiteY2" fmla="*/ 42672 h 5462016"/>
                <a:gd name="connsiteX3" fmla="*/ 4322064 w 4885182"/>
                <a:gd name="connsiteY3" fmla="*/ 1249680 h 5462016"/>
                <a:gd name="connsiteX4" fmla="*/ 4114800 w 4885182"/>
                <a:gd name="connsiteY4" fmla="*/ 1426464 h 5462016"/>
                <a:gd name="connsiteX5" fmla="*/ 4047744 w 4885182"/>
                <a:gd name="connsiteY5" fmla="*/ 2121408 h 5462016"/>
                <a:gd name="connsiteX6" fmla="*/ 4206240 w 4885182"/>
                <a:gd name="connsiteY6" fmla="*/ 2316480 h 5462016"/>
                <a:gd name="connsiteX7" fmla="*/ 4041648 w 4885182"/>
                <a:gd name="connsiteY7" fmla="*/ 4273296 h 5462016"/>
                <a:gd name="connsiteX8" fmla="*/ 4870704 w 4885182"/>
                <a:gd name="connsiteY8" fmla="*/ 5205984 h 5462016"/>
                <a:gd name="connsiteX9" fmla="*/ 4885182 w 4885182"/>
                <a:gd name="connsiteY9" fmla="*/ 5443728 h 5462016"/>
                <a:gd name="connsiteX10" fmla="*/ 0 w 4885182"/>
                <a:gd name="connsiteY10" fmla="*/ 5462016 h 5462016"/>
                <a:gd name="connsiteX11" fmla="*/ 6096 w 4885182"/>
                <a:gd name="connsiteY11" fmla="*/ 3956304 h 5462016"/>
                <a:gd name="connsiteX12" fmla="*/ 627888 w 4885182"/>
                <a:gd name="connsiteY12" fmla="*/ 3505200 h 5462016"/>
                <a:gd name="connsiteX13" fmla="*/ 1633728 w 4885182"/>
                <a:gd name="connsiteY13" fmla="*/ 4218432 h 5462016"/>
                <a:gd name="connsiteX14" fmla="*/ 1895856 w 4885182"/>
                <a:gd name="connsiteY14" fmla="*/ 4315968 h 5462016"/>
                <a:gd name="connsiteX15" fmla="*/ 2481072 w 4885182"/>
                <a:gd name="connsiteY15" fmla="*/ 4456176 h 5462016"/>
                <a:gd name="connsiteX16" fmla="*/ 2517648 w 4885182"/>
                <a:gd name="connsiteY16" fmla="*/ 4383024 h 5462016"/>
                <a:gd name="connsiteX17" fmla="*/ 2542032 w 4885182"/>
                <a:gd name="connsiteY17" fmla="*/ 4072128 h 5462016"/>
                <a:gd name="connsiteX18" fmla="*/ 3151632 w 4885182"/>
                <a:gd name="connsiteY18" fmla="*/ 4126992 h 5462016"/>
                <a:gd name="connsiteX19" fmla="*/ 3651504 w 4885182"/>
                <a:gd name="connsiteY19" fmla="*/ 0 h 546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85182" h="5462016">
                  <a:moveTo>
                    <a:pt x="3651504" y="0"/>
                  </a:moveTo>
                  <a:lnTo>
                    <a:pt x="4230624" y="36576"/>
                  </a:lnTo>
                  <a:lnTo>
                    <a:pt x="4425696" y="42672"/>
                  </a:lnTo>
                  <a:lnTo>
                    <a:pt x="4322064" y="1249680"/>
                  </a:lnTo>
                  <a:lnTo>
                    <a:pt x="4114800" y="1426464"/>
                  </a:lnTo>
                  <a:lnTo>
                    <a:pt x="4047744" y="2121408"/>
                  </a:lnTo>
                  <a:lnTo>
                    <a:pt x="4206240" y="2316480"/>
                  </a:lnTo>
                  <a:lnTo>
                    <a:pt x="4041648" y="4273296"/>
                  </a:lnTo>
                  <a:lnTo>
                    <a:pt x="4870704" y="5205984"/>
                  </a:lnTo>
                  <a:lnTo>
                    <a:pt x="4885182" y="5443728"/>
                  </a:lnTo>
                  <a:lnTo>
                    <a:pt x="0" y="5462016"/>
                  </a:lnTo>
                  <a:lnTo>
                    <a:pt x="6096" y="3956304"/>
                  </a:lnTo>
                  <a:lnTo>
                    <a:pt x="627888" y="3505200"/>
                  </a:lnTo>
                  <a:lnTo>
                    <a:pt x="1633728" y="4218432"/>
                  </a:lnTo>
                  <a:lnTo>
                    <a:pt x="1895856" y="4315968"/>
                  </a:lnTo>
                  <a:lnTo>
                    <a:pt x="2481072" y="4456176"/>
                  </a:lnTo>
                  <a:lnTo>
                    <a:pt x="2517648" y="4383024"/>
                  </a:lnTo>
                  <a:lnTo>
                    <a:pt x="2542032" y="4072128"/>
                  </a:lnTo>
                  <a:lnTo>
                    <a:pt x="3151632" y="4126992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A3C35D">
                <a:alpha val="77000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  <p:sp>
          <p:nvSpPr>
            <p:cNvPr id="2" name="Vabakuju 1"/>
            <p:cNvSpPr/>
            <p:nvPr/>
          </p:nvSpPr>
          <p:spPr>
            <a:xfrm>
              <a:off x="936464" y="1286870"/>
              <a:ext cx="2189357" cy="1284785"/>
            </a:xfrm>
            <a:custGeom>
              <a:avLst/>
              <a:gdLst>
                <a:gd name="connsiteX0" fmla="*/ 0 w 2204114"/>
                <a:gd name="connsiteY0" fmla="*/ 907576 h 1310185"/>
                <a:gd name="connsiteX1" fmla="*/ 1351129 w 2204114"/>
                <a:gd name="connsiteY1" fmla="*/ 1050878 h 1310185"/>
                <a:gd name="connsiteX2" fmla="*/ 1310185 w 2204114"/>
                <a:gd name="connsiteY2" fmla="*/ 1262418 h 1310185"/>
                <a:gd name="connsiteX3" fmla="*/ 1985749 w 2204114"/>
                <a:gd name="connsiteY3" fmla="*/ 1310185 h 1310185"/>
                <a:gd name="connsiteX4" fmla="*/ 2115403 w 2204114"/>
                <a:gd name="connsiteY4" fmla="*/ 1241946 h 1310185"/>
                <a:gd name="connsiteX5" fmla="*/ 2204114 w 2204114"/>
                <a:gd name="connsiteY5" fmla="*/ 68239 h 1310185"/>
                <a:gd name="connsiteX6" fmla="*/ 757451 w 2204114"/>
                <a:gd name="connsiteY6" fmla="*/ 0 h 1310185"/>
                <a:gd name="connsiteX7" fmla="*/ 457200 w 2204114"/>
                <a:gd name="connsiteY7" fmla="*/ 109182 h 1310185"/>
                <a:gd name="connsiteX8" fmla="*/ 95535 w 2204114"/>
                <a:gd name="connsiteY8" fmla="*/ 61415 h 1310185"/>
                <a:gd name="connsiteX0" fmla="*/ 0 w 2204114"/>
                <a:gd name="connsiteY0" fmla="*/ 907576 h 1310185"/>
                <a:gd name="connsiteX1" fmla="*/ 286603 w 2204114"/>
                <a:gd name="connsiteY1" fmla="*/ 928048 h 1310185"/>
                <a:gd name="connsiteX2" fmla="*/ 1351129 w 2204114"/>
                <a:gd name="connsiteY2" fmla="*/ 1050878 h 1310185"/>
                <a:gd name="connsiteX3" fmla="*/ 1310185 w 2204114"/>
                <a:gd name="connsiteY3" fmla="*/ 1262418 h 1310185"/>
                <a:gd name="connsiteX4" fmla="*/ 1985749 w 2204114"/>
                <a:gd name="connsiteY4" fmla="*/ 1310185 h 1310185"/>
                <a:gd name="connsiteX5" fmla="*/ 2115403 w 2204114"/>
                <a:gd name="connsiteY5" fmla="*/ 1241946 h 1310185"/>
                <a:gd name="connsiteX6" fmla="*/ 2204114 w 2204114"/>
                <a:gd name="connsiteY6" fmla="*/ 68239 h 1310185"/>
                <a:gd name="connsiteX7" fmla="*/ 757451 w 2204114"/>
                <a:gd name="connsiteY7" fmla="*/ 0 h 1310185"/>
                <a:gd name="connsiteX8" fmla="*/ 457200 w 2204114"/>
                <a:gd name="connsiteY8" fmla="*/ 109182 h 1310185"/>
                <a:gd name="connsiteX9" fmla="*/ 95535 w 2204114"/>
                <a:gd name="connsiteY9" fmla="*/ 61415 h 1310185"/>
                <a:gd name="connsiteX0" fmla="*/ 0 w 2129051"/>
                <a:gd name="connsiteY0" fmla="*/ 68239 h 1310185"/>
                <a:gd name="connsiteX1" fmla="*/ 211540 w 2129051"/>
                <a:gd name="connsiteY1" fmla="*/ 928048 h 1310185"/>
                <a:gd name="connsiteX2" fmla="*/ 1276066 w 2129051"/>
                <a:gd name="connsiteY2" fmla="*/ 1050878 h 1310185"/>
                <a:gd name="connsiteX3" fmla="*/ 1235122 w 2129051"/>
                <a:gd name="connsiteY3" fmla="*/ 1262418 h 1310185"/>
                <a:gd name="connsiteX4" fmla="*/ 1910686 w 2129051"/>
                <a:gd name="connsiteY4" fmla="*/ 1310185 h 1310185"/>
                <a:gd name="connsiteX5" fmla="*/ 2040340 w 2129051"/>
                <a:gd name="connsiteY5" fmla="*/ 1241946 h 1310185"/>
                <a:gd name="connsiteX6" fmla="*/ 2129051 w 2129051"/>
                <a:gd name="connsiteY6" fmla="*/ 68239 h 1310185"/>
                <a:gd name="connsiteX7" fmla="*/ 682388 w 2129051"/>
                <a:gd name="connsiteY7" fmla="*/ 0 h 1310185"/>
                <a:gd name="connsiteX8" fmla="*/ 382137 w 2129051"/>
                <a:gd name="connsiteY8" fmla="*/ 109182 h 1310185"/>
                <a:gd name="connsiteX9" fmla="*/ 20472 w 2129051"/>
                <a:gd name="connsiteY9" fmla="*/ 61415 h 1310185"/>
                <a:gd name="connsiteX0" fmla="*/ 54591 w 2183642"/>
                <a:gd name="connsiteY0" fmla="*/ 68239 h 1310185"/>
                <a:gd name="connsiteX1" fmla="*/ 0 w 2183642"/>
                <a:gd name="connsiteY1" fmla="*/ 921224 h 1310185"/>
                <a:gd name="connsiteX2" fmla="*/ 1330657 w 2183642"/>
                <a:gd name="connsiteY2" fmla="*/ 1050878 h 1310185"/>
                <a:gd name="connsiteX3" fmla="*/ 1289713 w 2183642"/>
                <a:gd name="connsiteY3" fmla="*/ 1262418 h 1310185"/>
                <a:gd name="connsiteX4" fmla="*/ 1965277 w 2183642"/>
                <a:gd name="connsiteY4" fmla="*/ 1310185 h 1310185"/>
                <a:gd name="connsiteX5" fmla="*/ 2094931 w 2183642"/>
                <a:gd name="connsiteY5" fmla="*/ 1241946 h 1310185"/>
                <a:gd name="connsiteX6" fmla="*/ 2183642 w 2183642"/>
                <a:gd name="connsiteY6" fmla="*/ 68239 h 1310185"/>
                <a:gd name="connsiteX7" fmla="*/ 736979 w 2183642"/>
                <a:gd name="connsiteY7" fmla="*/ 0 h 1310185"/>
                <a:gd name="connsiteX8" fmla="*/ 436728 w 2183642"/>
                <a:gd name="connsiteY8" fmla="*/ 109182 h 1310185"/>
                <a:gd name="connsiteX9" fmla="*/ 75063 w 2183642"/>
                <a:gd name="connsiteY9" fmla="*/ 61415 h 1310185"/>
                <a:gd name="connsiteX0" fmla="*/ 54591 w 2183642"/>
                <a:gd name="connsiteY0" fmla="*/ 68239 h 1310185"/>
                <a:gd name="connsiteX1" fmla="*/ 0 w 2183642"/>
                <a:gd name="connsiteY1" fmla="*/ 921224 h 1310185"/>
                <a:gd name="connsiteX2" fmla="*/ 1322030 w 2183642"/>
                <a:gd name="connsiteY2" fmla="*/ 1050878 h 1310185"/>
                <a:gd name="connsiteX3" fmla="*/ 1289713 w 2183642"/>
                <a:gd name="connsiteY3" fmla="*/ 1262418 h 1310185"/>
                <a:gd name="connsiteX4" fmla="*/ 1965277 w 2183642"/>
                <a:gd name="connsiteY4" fmla="*/ 1310185 h 1310185"/>
                <a:gd name="connsiteX5" fmla="*/ 2094931 w 2183642"/>
                <a:gd name="connsiteY5" fmla="*/ 1241946 h 1310185"/>
                <a:gd name="connsiteX6" fmla="*/ 2183642 w 2183642"/>
                <a:gd name="connsiteY6" fmla="*/ 68239 h 1310185"/>
                <a:gd name="connsiteX7" fmla="*/ 736979 w 2183642"/>
                <a:gd name="connsiteY7" fmla="*/ 0 h 1310185"/>
                <a:gd name="connsiteX8" fmla="*/ 436728 w 2183642"/>
                <a:gd name="connsiteY8" fmla="*/ 109182 h 1310185"/>
                <a:gd name="connsiteX9" fmla="*/ 75063 w 2183642"/>
                <a:gd name="connsiteY9" fmla="*/ 61415 h 1310185"/>
                <a:gd name="connsiteX0" fmla="*/ 54591 w 2183642"/>
                <a:gd name="connsiteY0" fmla="*/ 68239 h 1310185"/>
                <a:gd name="connsiteX1" fmla="*/ 0 w 2183642"/>
                <a:gd name="connsiteY1" fmla="*/ 921224 h 1310185"/>
                <a:gd name="connsiteX2" fmla="*/ 1322030 w 2183642"/>
                <a:gd name="connsiteY2" fmla="*/ 1050878 h 1310185"/>
                <a:gd name="connsiteX3" fmla="*/ 1289713 w 2183642"/>
                <a:gd name="connsiteY3" fmla="*/ 1262418 h 1310185"/>
                <a:gd name="connsiteX4" fmla="*/ 1948024 w 2183642"/>
                <a:gd name="connsiteY4" fmla="*/ 1310185 h 1310185"/>
                <a:gd name="connsiteX5" fmla="*/ 2094931 w 2183642"/>
                <a:gd name="connsiteY5" fmla="*/ 1241946 h 1310185"/>
                <a:gd name="connsiteX6" fmla="*/ 2183642 w 2183642"/>
                <a:gd name="connsiteY6" fmla="*/ 68239 h 1310185"/>
                <a:gd name="connsiteX7" fmla="*/ 736979 w 2183642"/>
                <a:gd name="connsiteY7" fmla="*/ 0 h 1310185"/>
                <a:gd name="connsiteX8" fmla="*/ 436728 w 2183642"/>
                <a:gd name="connsiteY8" fmla="*/ 109182 h 1310185"/>
                <a:gd name="connsiteX9" fmla="*/ 75063 w 2183642"/>
                <a:gd name="connsiteY9" fmla="*/ 61415 h 13101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322030 w 2183642"/>
                <a:gd name="connsiteY2" fmla="*/ 1050878 h 1322885"/>
                <a:gd name="connsiteX3" fmla="*/ 1289713 w 2183642"/>
                <a:gd name="connsiteY3" fmla="*/ 1262418 h 1322885"/>
                <a:gd name="connsiteX4" fmla="*/ 1958184 w 2183642"/>
                <a:gd name="connsiteY4" fmla="*/ 1322885 h 1322885"/>
                <a:gd name="connsiteX5" fmla="*/ 2094931 w 2183642"/>
                <a:gd name="connsiteY5" fmla="*/ 1241946 h 1322885"/>
                <a:gd name="connsiteX6" fmla="*/ 2183642 w 2183642"/>
                <a:gd name="connsiteY6" fmla="*/ 68239 h 1322885"/>
                <a:gd name="connsiteX7" fmla="*/ 736979 w 2183642"/>
                <a:gd name="connsiteY7" fmla="*/ 0 h 1322885"/>
                <a:gd name="connsiteX8" fmla="*/ 436728 w 2183642"/>
                <a:gd name="connsiteY8" fmla="*/ 109182 h 1322885"/>
                <a:gd name="connsiteX9" fmla="*/ 75063 w 2183642"/>
                <a:gd name="connsiteY9" fmla="*/ 61415 h 13228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322030 w 2183642"/>
                <a:gd name="connsiteY2" fmla="*/ 1050878 h 1322885"/>
                <a:gd name="connsiteX3" fmla="*/ 1289713 w 2183642"/>
                <a:gd name="connsiteY3" fmla="*/ 1262418 h 1322885"/>
                <a:gd name="connsiteX4" fmla="*/ 1958184 w 2183642"/>
                <a:gd name="connsiteY4" fmla="*/ 1322885 h 1322885"/>
                <a:gd name="connsiteX5" fmla="*/ 2035336 w 2183642"/>
                <a:gd name="connsiteY5" fmla="*/ 1268370 h 1322885"/>
                <a:gd name="connsiteX6" fmla="*/ 2094931 w 2183642"/>
                <a:gd name="connsiteY6" fmla="*/ 1241946 h 1322885"/>
                <a:gd name="connsiteX7" fmla="*/ 2183642 w 2183642"/>
                <a:gd name="connsiteY7" fmla="*/ 68239 h 1322885"/>
                <a:gd name="connsiteX8" fmla="*/ 736979 w 2183642"/>
                <a:gd name="connsiteY8" fmla="*/ 0 h 1322885"/>
                <a:gd name="connsiteX9" fmla="*/ 436728 w 2183642"/>
                <a:gd name="connsiteY9" fmla="*/ 109182 h 1322885"/>
                <a:gd name="connsiteX10" fmla="*/ 75063 w 2183642"/>
                <a:gd name="connsiteY10" fmla="*/ 61415 h 13228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322030 w 2183642"/>
                <a:gd name="connsiteY2" fmla="*/ 1050878 h 1322885"/>
                <a:gd name="connsiteX3" fmla="*/ 1289713 w 2183642"/>
                <a:gd name="connsiteY3" fmla="*/ 1262418 h 1322885"/>
                <a:gd name="connsiteX4" fmla="*/ 1958184 w 2183642"/>
                <a:gd name="connsiteY4" fmla="*/ 1322885 h 1322885"/>
                <a:gd name="connsiteX5" fmla="*/ 2040416 w 2183642"/>
                <a:gd name="connsiteY5" fmla="*/ 1303930 h 1322885"/>
                <a:gd name="connsiteX6" fmla="*/ 2094931 w 2183642"/>
                <a:gd name="connsiteY6" fmla="*/ 1241946 h 1322885"/>
                <a:gd name="connsiteX7" fmla="*/ 2183642 w 2183642"/>
                <a:gd name="connsiteY7" fmla="*/ 68239 h 1322885"/>
                <a:gd name="connsiteX8" fmla="*/ 736979 w 2183642"/>
                <a:gd name="connsiteY8" fmla="*/ 0 h 1322885"/>
                <a:gd name="connsiteX9" fmla="*/ 436728 w 2183642"/>
                <a:gd name="connsiteY9" fmla="*/ 109182 h 1322885"/>
                <a:gd name="connsiteX10" fmla="*/ 75063 w 2183642"/>
                <a:gd name="connsiteY10" fmla="*/ 61415 h 13228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322030 w 2183642"/>
                <a:gd name="connsiteY2" fmla="*/ 1050878 h 1322885"/>
                <a:gd name="connsiteX3" fmla="*/ 1289713 w 2183642"/>
                <a:gd name="connsiteY3" fmla="*/ 1262418 h 1322885"/>
                <a:gd name="connsiteX4" fmla="*/ 1958184 w 2183642"/>
                <a:gd name="connsiteY4" fmla="*/ 1322885 h 1322885"/>
                <a:gd name="connsiteX5" fmla="*/ 2040416 w 2183642"/>
                <a:gd name="connsiteY5" fmla="*/ 1303930 h 1322885"/>
                <a:gd name="connsiteX6" fmla="*/ 2092391 w 2183642"/>
                <a:gd name="connsiteY6" fmla="*/ 1241946 h 1322885"/>
                <a:gd name="connsiteX7" fmla="*/ 2183642 w 2183642"/>
                <a:gd name="connsiteY7" fmla="*/ 68239 h 1322885"/>
                <a:gd name="connsiteX8" fmla="*/ 736979 w 2183642"/>
                <a:gd name="connsiteY8" fmla="*/ 0 h 1322885"/>
                <a:gd name="connsiteX9" fmla="*/ 436728 w 2183642"/>
                <a:gd name="connsiteY9" fmla="*/ 109182 h 1322885"/>
                <a:gd name="connsiteX10" fmla="*/ 75063 w 2183642"/>
                <a:gd name="connsiteY10" fmla="*/ 61415 h 13228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295360 w 2183642"/>
                <a:gd name="connsiteY2" fmla="*/ 1064213 h 1322885"/>
                <a:gd name="connsiteX3" fmla="*/ 1289713 w 2183642"/>
                <a:gd name="connsiteY3" fmla="*/ 1262418 h 1322885"/>
                <a:gd name="connsiteX4" fmla="*/ 1958184 w 2183642"/>
                <a:gd name="connsiteY4" fmla="*/ 1322885 h 1322885"/>
                <a:gd name="connsiteX5" fmla="*/ 2040416 w 2183642"/>
                <a:gd name="connsiteY5" fmla="*/ 1303930 h 1322885"/>
                <a:gd name="connsiteX6" fmla="*/ 2092391 w 2183642"/>
                <a:gd name="connsiteY6" fmla="*/ 1241946 h 1322885"/>
                <a:gd name="connsiteX7" fmla="*/ 2183642 w 2183642"/>
                <a:gd name="connsiteY7" fmla="*/ 68239 h 1322885"/>
                <a:gd name="connsiteX8" fmla="*/ 736979 w 2183642"/>
                <a:gd name="connsiteY8" fmla="*/ 0 h 1322885"/>
                <a:gd name="connsiteX9" fmla="*/ 436728 w 2183642"/>
                <a:gd name="connsiteY9" fmla="*/ 109182 h 1322885"/>
                <a:gd name="connsiteX10" fmla="*/ 75063 w 2183642"/>
                <a:gd name="connsiteY10" fmla="*/ 61415 h 1322885"/>
                <a:gd name="connsiteX0" fmla="*/ 54591 w 2183642"/>
                <a:gd name="connsiteY0" fmla="*/ 68239 h 1322885"/>
                <a:gd name="connsiteX1" fmla="*/ 0 w 2183642"/>
                <a:gd name="connsiteY1" fmla="*/ 921224 h 1322885"/>
                <a:gd name="connsiteX2" fmla="*/ 1295360 w 2183642"/>
                <a:gd name="connsiteY2" fmla="*/ 1064213 h 1322885"/>
                <a:gd name="connsiteX3" fmla="*/ 1280188 w 2183642"/>
                <a:gd name="connsiteY3" fmla="*/ 1260513 h 1322885"/>
                <a:gd name="connsiteX4" fmla="*/ 1958184 w 2183642"/>
                <a:gd name="connsiteY4" fmla="*/ 1322885 h 1322885"/>
                <a:gd name="connsiteX5" fmla="*/ 2040416 w 2183642"/>
                <a:gd name="connsiteY5" fmla="*/ 1303930 h 1322885"/>
                <a:gd name="connsiteX6" fmla="*/ 2092391 w 2183642"/>
                <a:gd name="connsiteY6" fmla="*/ 1241946 h 1322885"/>
                <a:gd name="connsiteX7" fmla="*/ 2183642 w 2183642"/>
                <a:gd name="connsiteY7" fmla="*/ 68239 h 1322885"/>
                <a:gd name="connsiteX8" fmla="*/ 736979 w 2183642"/>
                <a:gd name="connsiteY8" fmla="*/ 0 h 1322885"/>
                <a:gd name="connsiteX9" fmla="*/ 436728 w 2183642"/>
                <a:gd name="connsiteY9" fmla="*/ 109182 h 1322885"/>
                <a:gd name="connsiteX10" fmla="*/ 75063 w 2183642"/>
                <a:gd name="connsiteY10" fmla="*/ 61415 h 1322885"/>
                <a:gd name="connsiteX0" fmla="*/ 39351 w 2168402"/>
                <a:gd name="connsiteY0" fmla="*/ 68239 h 1322885"/>
                <a:gd name="connsiteX1" fmla="*/ 0 w 2168402"/>
                <a:gd name="connsiteY1" fmla="*/ 928844 h 1322885"/>
                <a:gd name="connsiteX2" fmla="*/ 1280120 w 2168402"/>
                <a:gd name="connsiteY2" fmla="*/ 1064213 h 1322885"/>
                <a:gd name="connsiteX3" fmla="*/ 1264948 w 2168402"/>
                <a:gd name="connsiteY3" fmla="*/ 1260513 h 1322885"/>
                <a:gd name="connsiteX4" fmla="*/ 1942944 w 2168402"/>
                <a:gd name="connsiteY4" fmla="*/ 1322885 h 1322885"/>
                <a:gd name="connsiteX5" fmla="*/ 2025176 w 2168402"/>
                <a:gd name="connsiteY5" fmla="*/ 1303930 h 1322885"/>
                <a:gd name="connsiteX6" fmla="*/ 2077151 w 2168402"/>
                <a:gd name="connsiteY6" fmla="*/ 1241946 h 1322885"/>
                <a:gd name="connsiteX7" fmla="*/ 2168402 w 2168402"/>
                <a:gd name="connsiteY7" fmla="*/ 68239 h 1322885"/>
                <a:gd name="connsiteX8" fmla="*/ 721739 w 2168402"/>
                <a:gd name="connsiteY8" fmla="*/ 0 h 1322885"/>
                <a:gd name="connsiteX9" fmla="*/ 421488 w 2168402"/>
                <a:gd name="connsiteY9" fmla="*/ 109182 h 1322885"/>
                <a:gd name="connsiteX10" fmla="*/ 59823 w 2168402"/>
                <a:gd name="connsiteY10" fmla="*/ 61415 h 1322885"/>
                <a:gd name="connsiteX0" fmla="*/ 88881 w 2168402"/>
                <a:gd name="connsiteY0" fmla="*/ 115864 h 1322885"/>
                <a:gd name="connsiteX1" fmla="*/ 0 w 2168402"/>
                <a:gd name="connsiteY1" fmla="*/ 928844 h 1322885"/>
                <a:gd name="connsiteX2" fmla="*/ 1280120 w 2168402"/>
                <a:gd name="connsiteY2" fmla="*/ 1064213 h 1322885"/>
                <a:gd name="connsiteX3" fmla="*/ 1264948 w 2168402"/>
                <a:gd name="connsiteY3" fmla="*/ 1260513 h 1322885"/>
                <a:gd name="connsiteX4" fmla="*/ 1942944 w 2168402"/>
                <a:gd name="connsiteY4" fmla="*/ 1322885 h 1322885"/>
                <a:gd name="connsiteX5" fmla="*/ 2025176 w 2168402"/>
                <a:gd name="connsiteY5" fmla="*/ 1303930 h 1322885"/>
                <a:gd name="connsiteX6" fmla="*/ 2077151 w 2168402"/>
                <a:gd name="connsiteY6" fmla="*/ 1241946 h 1322885"/>
                <a:gd name="connsiteX7" fmla="*/ 2168402 w 2168402"/>
                <a:gd name="connsiteY7" fmla="*/ 68239 h 1322885"/>
                <a:gd name="connsiteX8" fmla="*/ 721739 w 2168402"/>
                <a:gd name="connsiteY8" fmla="*/ 0 h 1322885"/>
                <a:gd name="connsiteX9" fmla="*/ 421488 w 2168402"/>
                <a:gd name="connsiteY9" fmla="*/ 109182 h 1322885"/>
                <a:gd name="connsiteX10" fmla="*/ 59823 w 2168402"/>
                <a:gd name="connsiteY10" fmla="*/ 61415 h 1322885"/>
                <a:gd name="connsiteX0" fmla="*/ 88881 w 2168402"/>
                <a:gd name="connsiteY0" fmla="*/ 115864 h 1322885"/>
                <a:gd name="connsiteX1" fmla="*/ 0 w 2168402"/>
                <a:gd name="connsiteY1" fmla="*/ 928844 h 1322885"/>
                <a:gd name="connsiteX2" fmla="*/ 1280120 w 2168402"/>
                <a:gd name="connsiteY2" fmla="*/ 1064213 h 1322885"/>
                <a:gd name="connsiteX3" fmla="*/ 1264948 w 2168402"/>
                <a:gd name="connsiteY3" fmla="*/ 1260513 h 1322885"/>
                <a:gd name="connsiteX4" fmla="*/ 1942944 w 2168402"/>
                <a:gd name="connsiteY4" fmla="*/ 1322885 h 1322885"/>
                <a:gd name="connsiteX5" fmla="*/ 2025176 w 2168402"/>
                <a:gd name="connsiteY5" fmla="*/ 1303930 h 1322885"/>
                <a:gd name="connsiteX6" fmla="*/ 2077151 w 2168402"/>
                <a:gd name="connsiteY6" fmla="*/ 1241946 h 1322885"/>
                <a:gd name="connsiteX7" fmla="*/ 2168402 w 2168402"/>
                <a:gd name="connsiteY7" fmla="*/ 68239 h 1322885"/>
                <a:gd name="connsiteX8" fmla="*/ 721739 w 2168402"/>
                <a:gd name="connsiteY8" fmla="*/ 0 h 1322885"/>
                <a:gd name="connsiteX9" fmla="*/ 421488 w 2168402"/>
                <a:gd name="connsiteY9" fmla="*/ 109182 h 1322885"/>
                <a:gd name="connsiteX10" fmla="*/ 107448 w 2168402"/>
                <a:gd name="connsiteY10" fmla="*/ 69035 h 1322885"/>
                <a:gd name="connsiteX0" fmla="*/ 88881 w 2168402"/>
                <a:gd name="connsiteY0" fmla="*/ 75859 h 1282880"/>
                <a:gd name="connsiteX1" fmla="*/ 0 w 2168402"/>
                <a:gd name="connsiteY1" fmla="*/ 888839 h 1282880"/>
                <a:gd name="connsiteX2" fmla="*/ 1280120 w 2168402"/>
                <a:gd name="connsiteY2" fmla="*/ 1024208 h 1282880"/>
                <a:gd name="connsiteX3" fmla="*/ 1264948 w 2168402"/>
                <a:gd name="connsiteY3" fmla="*/ 1220508 h 1282880"/>
                <a:gd name="connsiteX4" fmla="*/ 1942944 w 2168402"/>
                <a:gd name="connsiteY4" fmla="*/ 1282880 h 1282880"/>
                <a:gd name="connsiteX5" fmla="*/ 2025176 w 2168402"/>
                <a:gd name="connsiteY5" fmla="*/ 1263925 h 1282880"/>
                <a:gd name="connsiteX6" fmla="*/ 2077151 w 2168402"/>
                <a:gd name="connsiteY6" fmla="*/ 1201941 h 1282880"/>
                <a:gd name="connsiteX7" fmla="*/ 2168402 w 2168402"/>
                <a:gd name="connsiteY7" fmla="*/ 28234 h 1282880"/>
                <a:gd name="connsiteX8" fmla="*/ 719834 w 2168402"/>
                <a:gd name="connsiteY8" fmla="*/ 0 h 1282880"/>
                <a:gd name="connsiteX9" fmla="*/ 421488 w 2168402"/>
                <a:gd name="connsiteY9" fmla="*/ 69177 h 1282880"/>
                <a:gd name="connsiteX10" fmla="*/ 107448 w 2168402"/>
                <a:gd name="connsiteY10" fmla="*/ 29030 h 1282880"/>
                <a:gd name="connsiteX0" fmla="*/ 88881 w 2168402"/>
                <a:gd name="connsiteY0" fmla="*/ 75859 h 1282880"/>
                <a:gd name="connsiteX1" fmla="*/ 0 w 2168402"/>
                <a:gd name="connsiteY1" fmla="*/ 888839 h 1282880"/>
                <a:gd name="connsiteX2" fmla="*/ 1280120 w 2168402"/>
                <a:gd name="connsiteY2" fmla="*/ 1024208 h 1282880"/>
                <a:gd name="connsiteX3" fmla="*/ 1264948 w 2168402"/>
                <a:gd name="connsiteY3" fmla="*/ 1220508 h 1282880"/>
                <a:gd name="connsiteX4" fmla="*/ 1942944 w 2168402"/>
                <a:gd name="connsiteY4" fmla="*/ 1282880 h 1282880"/>
                <a:gd name="connsiteX5" fmla="*/ 2025176 w 2168402"/>
                <a:gd name="connsiteY5" fmla="*/ 1263925 h 1282880"/>
                <a:gd name="connsiteX6" fmla="*/ 2077151 w 2168402"/>
                <a:gd name="connsiteY6" fmla="*/ 1201941 h 1282880"/>
                <a:gd name="connsiteX7" fmla="*/ 2168402 w 2168402"/>
                <a:gd name="connsiteY7" fmla="*/ 28234 h 1282880"/>
                <a:gd name="connsiteX8" fmla="*/ 719834 w 2168402"/>
                <a:gd name="connsiteY8" fmla="*/ 0 h 1282880"/>
                <a:gd name="connsiteX9" fmla="*/ 429108 w 2168402"/>
                <a:gd name="connsiteY9" fmla="*/ 71082 h 1282880"/>
                <a:gd name="connsiteX10" fmla="*/ 107448 w 2168402"/>
                <a:gd name="connsiteY10" fmla="*/ 29030 h 1282880"/>
                <a:gd name="connsiteX0" fmla="*/ 88881 w 2179832"/>
                <a:gd name="connsiteY0" fmla="*/ 75859 h 1282880"/>
                <a:gd name="connsiteX1" fmla="*/ 0 w 2179832"/>
                <a:gd name="connsiteY1" fmla="*/ 888839 h 1282880"/>
                <a:gd name="connsiteX2" fmla="*/ 1280120 w 2179832"/>
                <a:gd name="connsiteY2" fmla="*/ 1024208 h 1282880"/>
                <a:gd name="connsiteX3" fmla="*/ 1264948 w 2179832"/>
                <a:gd name="connsiteY3" fmla="*/ 1220508 h 1282880"/>
                <a:gd name="connsiteX4" fmla="*/ 1942944 w 2179832"/>
                <a:gd name="connsiteY4" fmla="*/ 1282880 h 1282880"/>
                <a:gd name="connsiteX5" fmla="*/ 2025176 w 2179832"/>
                <a:gd name="connsiteY5" fmla="*/ 1263925 h 1282880"/>
                <a:gd name="connsiteX6" fmla="*/ 2077151 w 2179832"/>
                <a:gd name="connsiteY6" fmla="*/ 1201941 h 1282880"/>
                <a:gd name="connsiteX7" fmla="*/ 2179832 w 2179832"/>
                <a:gd name="connsiteY7" fmla="*/ 79669 h 1282880"/>
                <a:gd name="connsiteX8" fmla="*/ 719834 w 2179832"/>
                <a:gd name="connsiteY8" fmla="*/ 0 h 1282880"/>
                <a:gd name="connsiteX9" fmla="*/ 429108 w 2179832"/>
                <a:gd name="connsiteY9" fmla="*/ 71082 h 1282880"/>
                <a:gd name="connsiteX10" fmla="*/ 107448 w 2179832"/>
                <a:gd name="connsiteY10" fmla="*/ 29030 h 1282880"/>
                <a:gd name="connsiteX0" fmla="*/ 88881 w 2189357"/>
                <a:gd name="connsiteY0" fmla="*/ 75859 h 1282880"/>
                <a:gd name="connsiteX1" fmla="*/ 0 w 2189357"/>
                <a:gd name="connsiteY1" fmla="*/ 888839 h 1282880"/>
                <a:gd name="connsiteX2" fmla="*/ 1280120 w 2189357"/>
                <a:gd name="connsiteY2" fmla="*/ 1024208 h 1282880"/>
                <a:gd name="connsiteX3" fmla="*/ 1264948 w 2189357"/>
                <a:gd name="connsiteY3" fmla="*/ 1220508 h 1282880"/>
                <a:gd name="connsiteX4" fmla="*/ 1942944 w 2189357"/>
                <a:gd name="connsiteY4" fmla="*/ 1282880 h 1282880"/>
                <a:gd name="connsiteX5" fmla="*/ 2025176 w 2189357"/>
                <a:gd name="connsiteY5" fmla="*/ 1263925 h 1282880"/>
                <a:gd name="connsiteX6" fmla="*/ 2077151 w 2189357"/>
                <a:gd name="connsiteY6" fmla="*/ 1201941 h 1282880"/>
                <a:gd name="connsiteX7" fmla="*/ 2189357 w 2189357"/>
                <a:gd name="connsiteY7" fmla="*/ 77764 h 1282880"/>
                <a:gd name="connsiteX8" fmla="*/ 719834 w 2189357"/>
                <a:gd name="connsiteY8" fmla="*/ 0 h 1282880"/>
                <a:gd name="connsiteX9" fmla="*/ 429108 w 2189357"/>
                <a:gd name="connsiteY9" fmla="*/ 71082 h 1282880"/>
                <a:gd name="connsiteX10" fmla="*/ 107448 w 2189357"/>
                <a:gd name="connsiteY10" fmla="*/ 29030 h 1282880"/>
                <a:gd name="connsiteX0" fmla="*/ 88881 w 2189357"/>
                <a:gd name="connsiteY0" fmla="*/ 77764 h 1284785"/>
                <a:gd name="connsiteX1" fmla="*/ 0 w 2189357"/>
                <a:gd name="connsiteY1" fmla="*/ 890744 h 1284785"/>
                <a:gd name="connsiteX2" fmla="*/ 1280120 w 2189357"/>
                <a:gd name="connsiteY2" fmla="*/ 1026113 h 1284785"/>
                <a:gd name="connsiteX3" fmla="*/ 1264948 w 2189357"/>
                <a:gd name="connsiteY3" fmla="*/ 1222413 h 1284785"/>
                <a:gd name="connsiteX4" fmla="*/ 1942944 w 2189357"/>
                <a:gd name="connsiteY4" fmla="*/ 1284785 h 1284785"/>
                <a:gd name="connsiteX5" fmla="*/ 2025176 w 2189357"/>
                <a:gd name="connsiteY5" fmla="*/ 1265830 h 1284785"/>
                <a:gd name="connsiteX6" fmla="*/ 2077151 w 2189357"/>
                <a:gd name="connsiteY6" fmla="*/ 1203846 h 1284785"/>
                <a:gd name="connsiteX7" fmla="*/ 2189357 w 2189357"/>
                <a:gd name="connsiteY7" fmla="*/ 79669 h 1284785"/>
                <a:gd name="connsiteX8" fmla="*/ 759839 w 2189357"/>
                <a:gd name="connsiteY8" fmla="*/ 0 h 1284785"/>
                <a:gd name="connsiteX9" fmla="*/ 429108 w 2189357"/>
                <a:gd name="connsiteY9" fmla="*/ 72987 h 1284785"/>
                <a:gd name="connsiteX10" fmla="*/ 107448 w 2189357"/>
                <a:gd name="connsiteY10" fmla="*/ 30935 h 128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9357" h="1284785">
                  <a:moveTo>
                    <a:pt x="88881" y="77764"/>
                  </a:moveTo>
                  <a:lnTo>
                    <a:pt x="0" y="890744"/>
                  </a:lnTo>
                  <a:lnTo>
                    <a:pt x="1280120" y="1026113"/>
                  </a:lnTo>
                  <a:lnTo>
                    <a:pt x="1264948" y="1222413"/>
                  </a:lnTo>
                  <a:lnTo>
                    <a:pt x="1942944" y="1284785"/>
                  </a:lnTo>
                  <a:lnTo>
                    <a:pt x="2025176" y="1265830"/>
                  </a:lnTo>
                  <a:lnTo>
                    <a:pt x="2077151" y="1203846"/>
                  </a:lnTo>
                  <a:lnTo>
                    <a:pt x="2189357" y="79669"/>
                  </a:lnTo>
                  <a:lnTo>
                    <a:pt x="759839" y="0"/>
                  </a:lnTo>
                  <a:lnTo>
                    <a:pt x="429108" y="72987"/>
                  </a:lnTo>
                  <a:lnTo>
                    <a:pt x="107448" y="30935"/>
                  </a:lnTo>
                </a:path>
              </a:pathLst>
            </a:custGeom>
            <a:solidFill>
              <a:srgbClr val="A3C35D">
                <a:alpha val="77000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</p:grpSp>
      <p:sp>
        <p:nvSpPr>
          <p:cNvPr id="9" name="Allanool 8"/>
          <p:cNvSpPr/>
          <p:nvPr/>
        </p:nvSpPr>
        <p:spPr>
          <a:xfrm rot="11075234">
            <a:off x="2229988" y="5882374"/>
            <a:ext cx="118053" cy="414551"/>
          </a:xfrm>
          <a:prstGeom prst="downArrow">
            <a:avLst/>
          </a:prstGeom>
          <a:solidFill>
            <a:schemeClr val="tx1">
              <a:alpha val="26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48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00">
        <p:fade/>
      </p:transition>
    </mc:Choice>
    <mc:Fallback xmlns="">
      <p:transition spd="med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2050" name="Picture 2" descr="https://rapla.kovtp.ee/documents/17843026/30178225/Maksimumk%C3%B5rgus3.JPG/dbc9fdf5-b2da-401e-98b7-bdd4a1e8d7e9?t=16134181963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291"/>
            <a:ext cx="12192000" cy="511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4098" name="Picture 2" descr="https://rapla.kovtp.ee/documents/17843026/30178225/Maksimumk%C3%B5rgus7.JPG/07a4df96-08ec-4438-8b6e-95992b346552?t=161341790346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74290"/>
            <a:ext cx="12208489" cy="40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78" y="374291"/>
            <a:ext cx="12047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chemeClr val="bg1"/>
                </a:solidFill>
              </a:rPr>
              <a:t>16.06.2021   majanduskomisjon: </a:t>
            </a:r>
            <a:r>
              <a:rPr lang="et-EE" sz="2400" b="1" dirty="0" smtClean="0">
                <a:solidFill>
                  <a:schemeClr val="bg1"/>
                </a:solidFill>
              </a:rPr>
              <a:t>vajalik on </a:t>
            </a:r>
            <a:r>
              <a:rPr lang="et-EE" sz="2400" b="1" dirty="0" smtClean="0">
                <a:solidFill>
                  <a:schemeClr val="bg1"/>
                </a:solidFill>
              </a:rPr>
              <a:t>liiklusohutuse osa täiendav analüüs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26.08.2021   detailplaneeringu vastuvõtmine</a:t>
            </a:r>
            <a:endParaRPr lang="et-EE" sz="2400" b="1" dirty="0" smtClean="0">
              <a:solidFill>
                <a:schemeClr val="bg1"/>
              </a:solidFill>
            </a:endParaRPr>
          </a:p>
          <a:p>
            <a:r>
              <a:rPr lang="et-EE" sz="2400" b="1" dirty="0" smtClean="0">
                <a:solidFill>
                  <a:srgbClr val="FFC000"/>
                </a:solidFill>
              </a:rPr>
              <a:t>15.09. </a:t>
            </a:r>
            <a:r>
              <a:rPr lang="et-EE" sz="2400" b="1" dirty="0" smtClean="0">
                <a:solidFill>
                  <a:srgbClr val="FFC000"/>
                </a:solidFill>
              </a:rPr>
              <a:t>... </a:t>
            </a:r>
            <a:r>
              <a:rPr lang="et-EE" sz="2400" b="1" dirty="0" smtClean="0">
                <a:solidFill>
                  <a:srgbClr val="FFC000"/>
                </a:solidFill>
              </a:rPr>
              <a:t>30.09.2021  detailplaneeringu avalik väljapanek</a:t>
            </a:r>
          </a:p>
          <a:p>
            <a:r>
              <a:rPr lang="et-EE" sz="2400" b="1" dirty="0" smtClean="0">
                <a:solidFill>
                  <a:srgbClr val="FFC000"/>
                </a:solidFill>
              </a:rPr>
              <a:t>10.11.2021  detailplaneeringu </a:t>
            </a:r>
            <a:r>
              <a:rPr lang="et-EE" sz="2400" b="1" dirty="0" smtClean="0">
                <a:solidFill>
                  <a:srgbClr val="FFC000"/>
                </a:solidFill>
              </a:rPr>
              <a:t>avaliku väljapaneku tulemuste </a:t>
            </a:r>
            <a:r>
              <a:rPr lang="et-EE" sz="2400" b="1" dirty="0" smtClean="0">
                <a:solidFill>
                  <a:srgbClr val="FFC000"/>
                </a:solidFill>
              </a:rPr>
              <a:t>arutelu</a:t>
            </a:r>
            <a:endParaRPr lang="et-EE" sz="2400" b="1" dirty="0" smtClean="0">
              <a:solidFill>
                <a:srgbClr val="FFC000"/>
              </a:solidFill>
            </a:endParaRPr>
          </a:p>
        </p:txBody>
      </p:sp>
      <p:cxnSp>
        <p:nvCxnSpPr>
          <p:cNvPr id="10" name="Sirgkonnektor 9"/>
          <p:cNvCxnSpPr/>
          <p:nvPr/>
        </p:nvCxnSpPr>
        <p:spPr>
          <a:xfrm>
            <a:off x="2537" y="1945868"/>
            <a:ext cx="1218946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98" y="1993781"/>
            <a:ext cx="9155502" cy="48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2"/>
          <a:srcRect l="8495" r="6975"/>
          <a:stretch/>
        </p:blipFill>
        <p:spPr>
          <a:xfrm>
            <a:off x="1633268" y="339631"/>
            <a:ext cx="10558732" cy="65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/>
          <a:srcRect t="9759"/>
          <a:stretch/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1935 </a:t>
            </a:r>
            <a:r>
              <a:rPr lang="et-EE" b="1" dirty="0" err="1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skeemiline</a:t>
            </a:r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 katastrikaart</a:t>
            </a:r>
            <a:endParaRPr lang="et-EE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Vabakuju 3"/>
          <p:cNvSpPr/>
          <p:nvPr/>
        </p:nvSpPr>
        <p:spPr>
          <a:xfrm>
            <a:off x="4836160" y="1564640"/>
            <a:ext cx="1757680" cy="1635760"/>
          </a:xfrm>
          <a:custGeom>
            <a:avLst/>
            <a:gdLst>
              <a:gd name="connsiteX0" fmla="*/ 152400 w 1757680"/>
              <a:gd name="connsiteY0" fmla="*/ 0 h 1635760"/>
              <a:gd name="connsiteX1" fmla="*/ 1757680 w 1757680"/>
              <a:gd name="connsiteY1" fmla="*/ 101600 h 1635760"/>
              <a:gd name="connsiteX2" fmla="*/ 1635760 w 1757680"/>
              <a:gd name="connsiteY2" fmla="*/ 1635760 h 1635760"/>
              <a:gd name="connsiteX3" fmla="*/ 1544320 w 1757680"/>
              <a:gd name="connsiteY3" fmla="*/ 1584960 h 1635760"/>
              <a:gd name="connsiteX4" fmla="*/ 680720 w 1757680"/>
              <a:gd name="connsiteY4" fmla="*/ 1452880 h 1635760"/>
              <a:gd name="connsiteX5" fmla="*/ 599440 w 1757680"/>
              <a:gd name="connsiteY5" fmla="*/ 1381760 h 1635760"/>
              <a:gd name="connsiteX6" fmla="*/ 0 w 1757680"/>
              <a:gd name="connsiteY6" fmla="*/ 1076960 h 1635760"/>
              <a:gd name="connsiteX7" fmla="*/ 0 w 1757680"/>
              <a:gd name="connsiteY7" fmla="*/ 985520 h 1635760"/>
              <a:gd name="connsiteX8" fmla="*/ 152400 w 1757680"/>
              <a:gd name="connsiteY8" fmla="*/ 0 h 16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80" h="1635760">
                <a:moveTo>
                  <a:pt x="152400" y="0"/>
                </a:moveTo>
                <a:lnTo>
                  <a:pt x="1757680" y="101600"/>
                </a:lnTo>
                <a:lnTo>
                  <a:pt x="1635760" y="1635760"/>
                </a:lnTo>
                <a:cubicBezTo>
                  <a:pt x="1547389" y="1602621"/>
                  <a:pt x="1567420" y="1631161"/>
                  <a:pt x="1544320" y="1584960"/>
                </a:cubicBezTo>
                <a:lnTo>
                  <a:pt x="680720" y="1452880"/>
                </a:lnTo>
                <a:lnTo>
                  <a:pt x="599440" y="1381760"/>
                </a:lnTo>
                <a:lnTo>
                  <a:pt x="0" y="1076960"/>
                </a:lnTo>
                <a:lnTo>
                  <a:pt x="0" y="98552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97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1633268" y="333651"/>
            <a:ext cx="10558732" cy="60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78" y="374291"/>
            <a:ext cx="1204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chemeClr val="bg1"/>
                </a:solidFill>
              </a:rPr>
              <a:t>ARHITEKTUURIVÕISTLUSE TINGIMUSE LISAMINE DETAILPLANEERINGUSSE</a:t>
            </a:r>
          </a:p>
        </p:txBody>
      </p:sp>
      <p:sp>
        <p:nvSpPr>
          <p:cNvPr id="9" name="Vooskeemikujund &quot;konnektor&quot; 8"/>
          <p:cNvSpPr/>
          <p:nvPr/>
        </p:nvSpPr>
        <p:spPr>
          <a:xfrm>
            <a:off x="3913517" y="1210247"/>
            <a:ext cx="4364966" cy="4364966"/>
          </a:xfrm>
          <a:prstGeom prst="flowChartConnector">
            <a:avLst/>
          </a:prstGeom>
          <a:solidFill>
            <a:srgbClr val="A3C35D">
              <a:alpha val="77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cxnSp>
        <p:nvCxnSpPr>
          <p:cNvPr id="12" name="Sirgkonnektor 11"/>
          <p:cNvCxnSpPr/>
          <p:nvPr/>
        </p:nvCxnSpPr>
        <p:spPr>
          <a:xfrm>
            <a:off x="6096000" y="1121434"/>
            <a:ext cx="0" cy="5400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8389" y="2792565"/>
            <a:ext cx="5794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7200" b="1" dirty="0" smtClean="0">
                <a:solidFill>
                  <a:schemeClr val="bg1"/>
                </a:solidFill>
              </a:rPr>
              <a:t>50%   arendaja</a:t>
            </a:r>
            <a:endParaRPr lang="et-EE" sz="7200" b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8710" y="2792564"/>
            <a:ext cx="4039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7200" b="1" dirty="0" smtClean="0">
                <a:solidFill>
                  <a:schemeClr val="bg1"/>
                </a:solidFill>
              </a:rPr>
              <a:t>KOV   50%</a:t>
            </a:r>
            <a:endParaRPr lang="et-EE" sz="7200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9666" y="5653262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7200" b="1" dirty="0" smtClean="0">
                <a:solidFill>
                  <a:schemeClr val="bg1"/>
                </a:solidFill>
              </a:rPr>
              <a:t>?</a:t>
            </a:r>
            <a:endParaRPr lang="et-EE" sz="7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">
        <p:fade/>
      </p:transition>
    </mc:Choice>
    <mc:Fallback xmlns="">
      <p:transition spd="med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5" grpId="0"/>
      <p:bldP spid="18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/>
          <a:srcRect t="5541"/>
          <a:stretch/>
        </p:blipFill>
        <p:spPr>
          <a:xfrm>
            <a:off x="0" y="101600"/>
            <a:ext cx="12192000" cy="675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1957 NSVL </a:t>
            </a:r>
            <a:r>
              <a:rPr lang="et-EE" b="1" dirty="0" err="1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topokaart</a:t>
            </a:r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 1:10 000</a:t>
            </a:r>
            <a:endParaRPr lang="et-EE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Vabakuju 3"/>
          <p:cNvSpPr/>
          <p:nvPr/>
        </p:nvSpPr>
        <p:spPr>
          <a:xfrm>
            <a:off x="4511040" y="1885532"/>
            <a:ext cx="1696720" cy="1579028"/>
          </a:xfrm>
          <a:custGeom>
            <a:avLst/>
            <a:gdLst>
              <a:gd name="connsiteX0" fmla="*/ 152400 w 1757680"/>
              <a:gd name="connsiteY0" fmla="*/ 0 h 1635760"/>
              <a:gd name="connsiteX1" fmla="*/ 1757680 w 1757680"/>
              <a:gd name="connsiteY1" fmla="*/ 101600 h 1635760"/>
              <a:gd name="connsiteX2" fmla="*/ 1635760 w 1757680"/>
              <a:gd name="connsiteY2" fmla="*/ 1635760 h 1635760"/>
              <a:gd name="connsiteX3" fmla="*/ 1544320 w 1757680"/>
              <a:gd name="connsiteY3" fmla="*/ 1584960 h 1635760"/>
              <a:gd name="connsiteX4" fmla="*/ 680720 w 1757680"/>
              <a:gd name="connsiteY4" fmla="*/ 1452880 h 1635760"/>
              <a:gd name="connsiteX5" fmla="*/ 599440 w 1757680"/>
              <a:gd name="connsiteY5" fmla="*/ 1381760 h 1635760"/>
              <a:gd name="connsiteX6" fmla="*/ 0 w 1757680"/>
              <a:gd name="connsiteY6" fmla="*/ 1076960 h 1635760"/>
              <a:gd name="connsiteX7" fmla="*/ 0 w 1757680"/>
              <a:gd name="connsiteY7" fmla="*/ 985520 h 1635760"/>
              <a:gd name="connsiteX8" fmla="*/ 152400 w 1757680"/>
              <a:gd name="connsiteY8" fmla="*/ 0 h 16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80" h="1635760">
                <a:moveTo>
                  <a:pt x="152400" y="0"/>
                </a:moveTo>
                <a:lnTo>
                  <a:pt x="1757680" y="101600"/>
                </a:lnTo>
                <a:lnTo>
                  <a:pt x="1635760" y="1635760"/>
                </a:lnTo>
                <a:cubicBezTo>
                  <a:pt x="1547389" y="1602621"/>
                  <a:pt x="1567420" y="1631161"/>
                  <a:pt x="1544320" y="1584960"/>
                </a:cubicBezTo>
                <a:lnTo>
                  <a:pt x="680720" y="1452880"/>
                </a:lnTo>
                <a:lnTo>
                  <a:pt x="599440" y="1381760"/>
                </a:lnTo>
                <a:lnTo>
                  <a:pt x="0" y="1076960"/>
                </a:lnTo>
                <a:lnTo>
                  <a:pt x="0" y="98552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37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/>
          <a:srcRect t="5669" r="10665"/>
          <a:stretch/>
        </p:blipFill>
        <p:spPr>
          <a:xfrm>
            <a:off x="0" y="245056"/>
            <a:ext cx="12171680" cy="6612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1977 fotokaart</a:t>
            </a:r>
            <a:endParaRPr lang="et-EE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Vabakuju 3"/>
          <p:cNvSpPr/>
          <p:nvPr/>
        </p:nvSpPr>
        <p:spPr>
          <a:xfrm>
            <a:off x="4389120" y="1952180"/>
            <a:ext cx="1696720" cy="1579028"/>
          </a:xfrm>
          <a:custGeom>
            <a:avLst/>
            <a:gdLst>
              <a:gd name="connsiteX0" fmla="*/ 152400 w 1757680"/>
              <a:gd name="connsiteY0" fmla="*/ 0 h 1635760"/>
              <a:gd name="connsiteX1" fmla="*/ 1757680 w 1757680"/>
              <a:gd name="connsiteY1" fmla="*/ 101600 h 1635760"/>
              <a:gd name="connsiteX2" fmla="*/ 1635760 w 1757680"/>
              <a:gd name="connsiteY2" fmla="*/ 1635760 h 1635760"/>
              <a:gd name="connsiteX3" fmla="*/ 1544320 w 1757680"/>
              <a:gd name="connsiteY3" fmla="*/ 1584960 h 1635760"/>
              <a:gd name="connsiteX4" fmla="*/ 680720 w 1757680"/>
              <a:gd name="connsiteY4" fmla="*/ 1452880 h 1635760"/>
              <a:gd name="connsiteX5" fmla="*/ 599440 w 1757680"/>
              <a:gd name="connsiteY5" fmla="*/ 1381760 h 1635760"/>
              <a:gd name="connsiteX6" fmla="*/ 0 w 1757680"/>
              <a:gd name="connsiteY6" fmla="*/ 1076960 h 1635760"/>
              <a:gd name="connsiteX7" fmla="*/ 0 w 1757680"/>
              <a:gd name="connsiteY7" fmla="*/ 985520 h 1635760"/>
              <a:gd name="connsiteX8" fmla="*/ 152400 w 1757680"/>
              <a:gd name="connsiteY8" fmla="*/ 0 h 16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80" h="1635760">
                <a:moveTo>
                  <a:pt x="152400" y="0"/>
                </a:moveTo>
                <a:lnTo>
                  <a:pt x="1757680" y="101600"/>
                </a:lnTo>
                <a:lnTo>
                  <a:pt x="1635760" y="1635760"/>
                </a:lnTo>
                <a:cubicBezTo>
                  <a:pt x="1547389" y="1602621"/>
                  <a:pt x="1567420" y="1631161"/>
                  <a:pt x="1544320" y="1584960"/>
                </a:cubicBezTo>
                <a:lnTo>
                  <a:pt x="680720" y="1452880"/>
                </a:lnTo>
                <a:lnTo>
                  <a:pt x="599440" y="1381760"/>
                </a:lnTo>
                <a:lnTo>
                  <a:pt x="0" y="1076960"/>
                </a:lnTo>
                <a:lnTo>
                  <a:pt x="0" y="98552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88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/>
          <a:srcRect t="5567" r="1639"/>
          <a:stretch/>
        </p:blipFill>
        <p:spPr>
          <a:xfrm>
            <a:off x="0" y="213360"/>
            <a:ext cx="12192000" cy="6644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1999 </a:t>
            </a:r>
            <a:r>
              <a:rPr lang="et-EE" b="1" dirty="0" err="1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ortofoto</a:t>
            </a:r>
            <a:endParaRPr lang="et-EE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Vabakuju 3"/>
          <p:cNvSpPr/>
          <p:nvPr/>
        </p:nvSpPr>
        <p:spPr>
          <a:xfrm>
            <a:off x="4389120" y="1952180"/>
            <a:ext cx="1696720" cy="1579028"/>
          </a:xfrm>
          <a:custGeom>
            <a:avLst/>
            <a:gdLst>
              <a:gd name="connsiteX0" fmla="*/ 152400 w 1757680"/>
              <a:gd name="connsiteY0" fmla="*/ 0 h 1635760"/>
              <a:gd name="connsiteX1" fmla="*/ 1757680 w 1757680"/>
              <a:gd name="connsiteY1" fmla="*/ 101600 h 1635760"/>
              <a:gd name="connsiteX2" fmla="*/ 1635760 w 1757680"/>
              <a:gd name="connsiteY2" fmla="*/ 1635760 h 1635760"/>
              <a:gd name="connsiteX3" fmla="*/ 1544320 w 1757680"/>
              <a:gd name="connsiteY3" fmla="*/ 1584960 h 1635760"/>
              <a:gd name="connsiteX4" fmla="*/ 680720 w 1757680"/>
              <a:gd name="connsiteY4" fmla="*/ 1452880 h 1635760"/>
              <a:gd name="connsiteX5" fmla="*/ 599440 w 1757680"/>
              <a:gd name="connsiteY5" fmla="*/ 1381760 h 1635760"/>
              <a:gd name="connsiteX6" fmla="*/ 0 w 1757680"/>
              <a:gd name="connsiteY6" fmla="*/ 1076960 h 1635760"/>
              <a:gd name="connsiteX7" fmla="*/ 0 w 1757680"/>
              <a:gd name="connsiteY7" fmla="*/ 985520 h 1635760"/>
              <a:gd name="connsiteX8" fmla="*/ 152400 w 1757680"/>
              <a:gd name="connsiteY8" fmla="*/ 0 h 16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80" h="1635760">
                <a:moveTo>
                  <a:pt x="152400" y="0"/>
                </a:moveTo>
                <a:lnTo>
                  <a:pt x="1757680" y="101600"/>
                </a:lnTo>
                <a:lnTo>
                  <a:pt x="1635760" y="1635760"/>
                </a:lnTo>
                <a:cubicBezTo>
                  <a:pt x="1547389" y="1602621"/>
                  <a:pt x="1567420" y="1631161"/>
                  <a:pt x="1544320" y="1584960"/>
                </a:cubicBezTo>
                <a:lnTo>
                  <a:pt x="680720" y="1452880"/>
                </a:lnTo>
                <a:lnTo>
                  <a:pt x="599440" y="1381760"/>
                </a:lnTo>
                <a:lnTo>
                  <a:pt x="0" y="1076960"/>
                </a:lnTo>
                <a:lnTo>
                  <a:pt x="0" y="98552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14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/>
          <a:srcRect t="3286" r="1478"/>
          <a:stretch/>
        </p:blipFill>
        <p:spPr>
          <a:xfrm>
            <a:off x="0" y="40640"/>
            <a:ext cx="12192000" cy="681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ajakohane </a:t>
            </a:r>
            <a:r>
              <a:rPr lang="et-EE" b="1" dirty="0" err="1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ortofoto</a:t>
            </a:r>
            <a:endParaRPr lang="et-EE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Vabakuju 3"/>
          <p:cNvSpPr/>
          <p:nvPr/>
        </p:nvSpPr>
        <p:spPr>
          <a:xfrm>
            <a:off x="4409440" y="1931860"/>
            <a:ext cx="1696720" cy="1579028"/>
          </a:xfrm>
          <a:custGeom>
            <a:avLst/>
            <a:gdLst>
              <a:gd name="connsiteX0" fmla="*/ 152400 w 1757680"/>
              <a:gd name="connsiteY0" fmla="*/ 0 h 1635760"/>
              <a:gd name="connsiteX1" fmla="*/ 1757680 w 1757680"/>
              <a:gd name="connsiteY1" fmla="*/ 101600 h 1635760"/>
              <a:gd name="connsiteX2" fmla="*/ 1635760 w 1757680"/>
              <a:gd name="connsiteY2" fmla="*/ 1635760 h 1635760"/>
              <a:gd name="connsiteX3" fmla="*/ 1544320 w 1757680"/>
              <a:gd name="connsiteY3" fmla="*/ 1584960 h 1635760"/>
              <a:gd name="connsiteX4" fmla="*/ 680720 w 1757680"/>
              <a:gd name="connsiteY4" fmla="*/ 1452880 h 1635760"/>
              <a:gd name="connsiteX5" fmla="*/ 599440 w 1757680"/>
              <a:gd name="connsiteY5" fmla="*/ 1381760 h 1635760"/>
              <a:gd name="connsiteX6" fmla="*/ 0 w 1757680"/>
              <a:gd name="connsiteY6" fmla="*/ 1076960 h 1635760"/>
              <a:gd name="connsiteX7" fmla="*/ 0 w 1757680"/>
              <a:gd name="connsiteY7" fmla="*/ 985520 h 1635760"/>
              <a:gd name="connsiteX8" fmla="*/ 152400 w 1757680"/>
              <a:gd name="connsiteY8" fmla="*/ 0 h 16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80" h="1635760">
                <a:moveTo>
                  <a:pt x="152400" y="0"/>
                </a:moveTo>
                <a:lnTo>
                  <a:pt x="1757680" y="101600"/>
                </a:lnTo>
                <a:lnTo>
                  <a:pt x="1635760" y="1635760"/>
                </a:lnTo>
                <a:cubicBezTo>
                  <a:pt x="1547389" y="1602621"/>
                  <a:pt x="1567420" y="1631161"/>
                  <a:pt x="1544320" y="1584960"/>
                </a:cubicBezTo>
                <a:lnTo>
                  <a:pt x="680720" y="1452880"/>
                </a:lnTo>
                <a:lnTo>
                  <a:pt x="599440" y="1381760"/>
                </a:lnTo>
                <a:lnTo>
                  <a:pt x="0" y="1076960"/>
                </a:lnTo>
                <a:lnTo>
                  <a:pt x="0" y="98552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545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/>
          <a:stretch/>
        </p:blipFill>
        <p:spPr>
          <a:xfrm>
            <a:off x="1965961" y="415932"/>
            <a:ext cx="10226040" cy="64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pic>
        <p:nvPicPr>
          <p:cNvPr id="1026" name="Picture 2" descr="072af363-1b64-4671-892f-415bfcb73022 (1250×83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92"/>
            <a:ext cx="9646920" cy="64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2192000" cy="374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Mahlamäe 10 detailplaneering</a:t>
            </a:r>
          </a:p>
        </p:txBody>
      </p:sp>
      <p:sp>
        <p:nvSpPr>
          <p:cNvPr id="7" name="Ristkülik 6"/>
          <p:cNvSpPr/>
          <p:nvPr/>
        </p:nvSpPr>
        <p:spPr>
          <a:xfrm>
            <a:off x="0" y="457151"/>
            <a:ext cx="5981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>
                <a:solidFill>
                  <a:schemeClr val="bg1"/>
                </a:solidFill>
              </a:rPr>
              <a:t>DETAILPLANEERINGU </a:t>
            </a:r>
            <a:r>
              <a:rPr lang="et-EE" sz="2400" b="1" dirty="0" smtClean="0">
                <a:solidFill>
                  <a:schemeClr val="bg1"/>
                </a:solidFill>
              </a:rPr>
              <a:t>ALGATAMISETTEPANEK: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16.07.2019</a:t>
            </a:r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" y="1673085"/>
            <a:ext cx="5467631" cy="2622685"/>
          </a:xfrm>
          <a:prstGeom prst="rect">
            <a:avLst/>
          </a:prstGeom>
        </p:spPr>
      </p:pic>
      <p:sp>
        <p:nvSpPr>
          <p:cNvPr id="9" name="Ristkülik 8"/>
          <p:cNvSpPr/>
          <p:nvPr/>
        </p:nvSpPr>
        <p:spPr>
          <a:xfrm>
            <a:off x="28593" y="1288148"/>
            <a:ext cx="4132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 smtClean="0">
                <a:solidFill>
                  <a:srgbClr val="FFC000"/>
                </a:solidFill>
              </a:rPr>
              <a:t>ÜLDPLANEERINGU VÄLJAVÕTE:</a:t>
            </a:r>
          </a:p>
        </p:txBody>
      </p:sp>
      <p:grpSp>
        <p:nvGrpSpPr>
          <p:cNvPr id="22" name="Rühm 21"/>
          <p:cNvGrpSpPr/>
          <p:nvPr/>
        </p:nvGrpSpPr>
        <p:grpSpPr>
          <a:xfrm>
            <a:off x="1850103" y="2580810"/>
            <a:ext cx="4104768" cy="2057621"/>
            <a:chOff x="8212667" y="2436195"/>
            <a:chExt cx="4104768" cy="2057621"/>
          </a:xfrm>
        </p:grpSpPr>
        <p:grpSp>
          <p:nvGrpSpPr>
            <p:cNvPr id="19" name="Rühm 18"/>
            <p:cNvGrpSpPr/>
            <p:nvPr/>
          </p:nvGrpSpPr>
          <p:grpSpPr>
            <a:xfrm>
              <a:off x="8212667" y="2436195"/>
              <a:ext cx="3979333" cy="2026714"/>
              <a:chOff x="8212667" y="2436195"/>
              <a:chExt cx="3979333" cy="2026714"/>
            </a:xfrm>
          </p:grpSpPr>
          <p:cxnSp>
            <p:nvCxnSpPr>
              <p:cNvPr id="11" name="Sirge noolkonnektor 10"/>
              <p:cNvCxnSpPr/>
              <p:nvPr/>
            </p:nvCxnSpPr>
            <p:spPr>
              <a:xfrm flipV="1">
                <a:off x="8252157" y="2436195"/>
                <a:ext cx="11711" cy="2026714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irgkonnektor 15"/>
              <p:cNvCxnSpPr/>
              <p:nvPr/>
            </p:nvCxnSpPr>
            <p:spPr>
              <a:xfrm>
                <a:off x="8212667" y="4457700"/>
                <a:ext cx="3979333" cy="520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istkülik 19"/>
            <p:cNvSpPr/>
            <p:nvPr/>
          </p:nvSpPr>
          <p:spPr>
            <a:xfrm>
              <a:off x="8312941" y="4032151"/>
              <a:ext cx="40044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t-EE" sz="2400" b="1" dirty="0" smtClean="0">
                  <a:solidFill>
                    <a:schemeClr val="bg1"/>
                  </a:solidFill>
                </a:rPr>
                <a:t>kaubandus, teenindus, büroo</a:t>
              </a:r>
            </a:p>
          </p:txBody>
        </p:sp>
      </p:grpSp>
      <p:sp>
        <p:nvSpPr>
          <p:cNvPr id="23" name="Ristkülik 22"/>
          <p:cNvSpPr/>
          <p:nvPr/>
        </p:nvSpPr>
        <p:spPr>
          <a:xfrm>
            <a:off x="237569" y="4763830"/>
            <a:ext cx="4161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b="1" dirty="0" smtClean="0">
                <a:solidFill>
                  <a:srgbClr val="B7DA46"/>
                </a:solidFill>
              </a:rPr>
              <a:t>ÜP JÄRGIVA DP</a:t>
            </a:r>
          </a:p>
          <a:p>
            <a:r>
              <a:rPr lang="et-EE" sz="2400" b="1" dirty="0" smtClean="0">
                <a:solidFill>
                  <a:srgbClr val="B7DA46"/>
                </a:solidFill>
              </a:rPr>
              <a:t>ALGATAMINE vallavalitsuse </a:t>
            </a:r>
          </a:p>
          <a:p>
            <a:r>
              <a:rPr lang="et-EE" sz="2400" b="1" dirty="0" smtClean="0">
                <a:solidFill>
                  <a:srgbClr val="B7DA46"/>
                </a:solidFill>
              </a:rPr>
              <a:t>22.07.2019 korraldusega nr 300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36" y="882959"/>
            <a:ext cx="6358140" cy="37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00">
        <p:fade/>
      </p:transition>
    </mc:Choice>
    <mc:Fallback xmlns="">
      <p:transition spd="med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  <p:bldP spid="23" grpId="0" uiExpand="1" build="p"/>
    </p:bldLst>
  </p:timing>
</p:sld>
</file>

<file path=ppt/theme/theme1.xml><?xml version="1.0" encoding="utf-8"?>
<a:theme xmlns:a="http://schemas.openxmlformats.org/drawingml/2006/main" name="1_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>
            <a:alpha val="46000"/>
          </a:srgbClr>
        </a:solidFill>
        <a:ln w="381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3C35D">
            <a:alpha val="77000"/>
          </a:srgbClr>
        </a:solidFill>
        <a:ln w="635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FF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325</Words>
  <Application>Microsoft Office PowerPoint</Application>
  <PresentationFormat>Laiekraan</PresentationFormat>
  <Paragraphs>97</Paragraphs>
  <Slides>21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21</vt:i4>
      </vt:variant>
    </vt:vector>
  </HeadingPairs>
  <TitlesOfParts>
    <vt:vector size="28" baseType="lpstr">
      <vt:lpstr>Aharoni</vt:lpstr>
      <vt:lpstr>Arial</vt:lpstr>
      <vt:lpstr>Calibri</vt:lpstr>
      <vt:lpstr>Calibri Light</vt:lpstr>
      <vt:lpstr>Verdana</vt:lpstr>
      <vt:lpstr>1_Office'i kujundus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Marko Järvela</dc:creator>
  <cp:lastModifiedBy>Cerly Marko Järvela</cp:lastModifiedBy>
  <cp:revision>252</cp:revision>
  <dcterms:created xsi:type="dcterms:W3CDTF">2018-11-09T08:56:08Z</dcterms:created>
  <dcterms:modified xsi:type="dcterms:W3CDTF">2021-11-10T11:47:58Z</dcterms:modified>
</cp:coreProperties>
</file>