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sldIdLst>
    <p:sldId id="266" r:id="rId3"/>
    <p:sldId id="273" r:id="rId4"/>
    <p:sldId id="293" r:id="rId5"/>
    <p:sldId id="294" r:id="rId6"/>
    <p:sldId id="292" r:id="rId7"/>
    <p:sldId id="295" r:id="rId8"/>
    <p:sldId id="297" r:id="rId9"/>
    <p:sldId id="298" r:id="rId10"/>
    <p:sldId id="301" r:id="rId11"/>
    <p:sldId id="302" r:id="rId12"/>
    <p:sldId id="296" r:id="rId13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A4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/>
  </p:normalViewPr>
  <p:slideViewPr>
    <p:cSldViewPr snapToGrid="0">
      <p:cViewPr varScale="1">
        <p:scale>
          <a:sx n="55" d="100"/>
          <a:sy n="55" d="100"/>
        </p:scale>
        <p:origin x="6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85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68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64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 smtClean="0"/>
              <a:t>Klõpsake laadi muutmiseks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1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358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11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561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1989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575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610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6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60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166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9481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2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21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46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7" name="Kuupäeva kohatäid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Jaluse kohatäid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aidinumbri kohatä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12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Jaluse kohatäid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aidinumbri kohatä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85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Jaluse kohatäid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13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46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Kuupäeva kohatäid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18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5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t-EE"/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8A0903-1376-4D95-BDE6-C5812B30C575}" type="datetimeFigureOut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14.01.2020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1082E-E0F7-479A-84E2-901454AF7EE8}" type="slidenum">
              <a:rPr lang="et-E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t-E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0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stkülik 6"/>
          <p:cNvSpPr/>
          <p:nvPr/>
        </p:nvSpPr>
        <p:spPr>
          <a:xfrm>
            <a:off x="7168896" y="5288203"/>
            <a:ext cx="44866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t-EE" b="1" dirty="0" smtClean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Cerly-Marko Järvela </a:t>
            </a:r>
          </a:p>
          <a:p>
            <a:pPr algn="r"/>
            <a:r>
              <a:rPr lang="et-EE" b="1" dirty="0" smtClean="0">
                <a:solidFill>
                  <a:schemeClr val="bg1">
                    <a:lumMod val="50000"/>
                  </a:scheme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vallaarhitekt</a:t>
            </a:r>
            <a:endParaRPr lang="et-EE" b="1" dirty="0">
              <a:solidFill>
                <a:schemeClr val="bg1">
                  <a:lumMod val="50000"/>
                </a:scheme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8" name="Ristkülik 7"/>
          <p:cNvSpPr/>
          <p:nvPr/>
        </p:nvSpPr>
        <p:spPr>
          <a:xfrm>
            <a:off x="0" y="4826538"/>
            <a:ext cx="1219200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719138"/>
            <a:r>
              <a:rPr lang="et-EE" sz="2400" b="1" dirty="0" smtClean="0">
                <a:solidFill>
                  <a:prstClr val="black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14.01.2020</a:t>
            </a:r>
            <a:endParaRPr lang="et-EE" sz="2400" b="1" dirty="0">
              <a:solidFill>
                <a:prstClr val="black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560" y="3379988"/>
            <a:ext cx="90830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400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Jänessaare </a:t>
            </a:r>
            <a:r>
              <a:rPr lang="et-EE" sz="4400" b="1" dirty="0" err="1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muinasküla</a:t>
            </a:r>
            <a:endParaRPr lang="et-EE" sz="4400" b="1" dirty="0" smtClean="0">
              <a:solidFill>
                <a:schemeClr val="bg1"/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  <a:p>
            <a:r>
              <a:rPr lang="et-EE" sz="4400" b="1" dirty="0" smtClean="0">
                <a:solidFill>
                  <a:schemeClr val="bg1"/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DETAILPLANEERING</a:t>
            </a:r>
          </a:p>
        </p:txBody>
      </p:sp>
    </p:spTree>
    <p:extLst>
      <p:ext uri="{BB962C8B-B14F-4D97-AF65-F5344CB8AC3E}">
        <p14:creationId xmlns:p14="http://schemas.microsoft.com/office/powerpoint/2010/main" val="367626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8" y="137153"/>
            <a:ext cx="11704343" cy="6583693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DETAILPLANEERINGU ESKIIS	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2120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8739" y="0"/>
            <a:ext cx="5918680" cy="313673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1205" y="168434"/>
            <a:ext cx="1088333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400" b="1" dirty="0" smtClean="0">
                <a:solidFill>
                  <a:schemeClr val="bg1"/>
                </a:solidFill>
              </a:rPr>
              <a:t>SENINE ASJADE KÄIK:</a:t>
            </a:r>
          </a:p>
          <a:p>
            <a:endParaRPr lang="et-EE" sz="2400" b="1" dirty="0" smtClean="0">
              <a:solidFill>
                <a:schemeClr val="bg1"/>
              </a:solidFill>
            </a:endParaRPr>
          </a:p>
          <a:p>
            <a:endParaRPr lang="et-EE" sz="2400" b="1" dirty="0">
              <a:solidFill>
                <a:schemeClr val="bg1"/>
              </a:solidFill>
            </a:endParaRPr>
          </a:p>
          <a:p>
            <a:r>
              <a:rPr lang="et-EE" sz="2400" b="1" dirty="0" smtClean="0">
                <a:solidFill>
                  <a:schemeClr val="bg1"/>
                </a:solidFill>
              </a:rPr>
              <a:t>jaanuar...veebruar 2019 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	</a:t>
            </a:r>
            <a:r>
              <a:rPr lang="et-EE" sz="2400" b="1" dirty="0" smtClean="0">
                <a:solidFill>
                  <a:schemeClr val="bg1"/>
                </a:solidFill>
              </a:rPr>
              <a:t>– </a:t>
            </a:r>
            <a:r>
              <a:rPr lang="et-EE" sz="2400" b="1" dirty="0" err="1" smtClean="0">
                <a:solidFill>
                  <a:schemeClr val="bg1"/>
                </a:solidFill>
              </a:rPr>
              <a:t>dp</a:t>
            </a:r>
            <a:r>
              <a:rPr lang="et-EE" sz="2400" b="1" dirty="0" smtClean="0">
                <a:solidFill>
                  <a:schemeClr val="bg1"/>
                </a:solidFill>
              </a:rPr>
              <a:t> eskiis (Ruum ja Maastik)</a:t>
            </a:r>
          </a:p>
          <a:p>
            <a:r>
              <a:rPr lang="et-EE" sz="2400" b="1" dirty="0">
                <a:solidFill>
                  <a:schemeClr val="bg1"/>
                </a:solidFill>
              </a:rPr>
              <a:t>	</a:t>
            </a:r>
            <a:r>
              <a:rPr lang="et-EE" sz="2400" b="1" dirty="0" smtClean="0">
                <a:solidFill>
                  <a:schemeClr val="bg1"/>
                </a:solidFill>
              </a:rPr>
              <a:t>– KSH eelhinnang (Andres Tõnisson)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märts 2019 – algatamisettepanek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08.04.2019 – vallavalitsuse heakskiit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17.04.2019 – algatamise eelnõu majanduskomisjonis</a:t>
            </a:r>
          </a:p>
          <a:p>
            <a:r>
              <a:rPr lang="et-EE" sz="2400" b="1" dirty="0" smtClean="0">
                <a:solidFill>
                  <a:srgbClr val="FFFF00"/>
                </a:solidFill>
              </a:rPr>
              <a:t>25.04.2019 – algatamine (</a:t>
            </a:r>
            <a:r>
              <a:rPr lang="et-EE" sz="2400" b="1" dirty="0" smtClean="0">
                <a:solidFill>
                  <a:srgbClr val="FFFF00"/>
                </a:solidFill>
              </a:rPr>
              <a:t>volikogu otsus)</a:t>
            </a:r>
            <a:endParaRPr lang="et-EE" sz="2400" b="1" dirty="0" smtClean="0">
              <a:solidFill>
                <a:srgbClr val="FFFF00"/>
              </a:solidFill>
            </a:endParaRPr>
          </a:p>
          <a:p>
            <a:r>
              <a:rPr lang="et-EE" sz="2400" b="1" dirty="0" smtClean="0">
                <a:solidFill>
                  <a:schemeClr val="bg1"/>
                </a:solidFill>
              </a:rPr>
              <a:t>09.05.2019 – </a:t>
            </a:r>
            <a:r>
              <a:rPr lang="et-EE" sz="2400" b="1" dirty="0" err="1" smtClean="0">
                <a:solidFill>
                  <a:schemeClr val="bg1"/>
                </a:solidFill>
              </a:rPr>
              <a:t>KeA</a:t>
            </a:r>
            <a:r>
              <a:rPr lang="et-EE" sz="2400" b="1" dirty="0" smtClean="0">
                <a:solidFill>
                  <a:schemeClr val="bg1"/>
                </a:solidFill>
              </a:rPr>
              <a:t> kiri (KSH kohustuslik alates 500 m3 süvendustööde mahust)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20.05.2019 – paikvaatlus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22.05.2019 – keskkonnaeksperdi täiendavad selgitused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20.12.2019 – vallaarhitekti kiri ettepanekuga edasised sammud läbi arutada</a:t>
            </a:r>
          </a:p>
          <a:p>
            <a:r>
              <a:rPr lang="et-EE" sz="2400" b="1" dirty="0" smtClean="0">
                <a:solidFill>
                  <a:schemeClr val="bg1"/>
                </a:solidFill>
              </a:rPr>
              <a:t>14.01.2020 – töönõupidamine Rapla vallamajas </a:t>
            </a:r>
          </a:p>
          <a:p>
            <a:endParaRPr lang="et-EE" sz="2400" b="1" dirty="0">
              <a:solidFill>
                <a:schemeClr val="bg1"/>
              </a:solidFill>
            </a:endParaRPr>
          </a:p>
        </p:txBody>
      </p:sp>
      <p:cxnSp>
        <p:nvCxnSpPr>
          <p:cNvPr id="5" name="Sirgkonnektor 4"/>
          <p:cNvCxnSpPr/>
          <p:nvPr/>
        </p:nvCxnSpPr>
        <p:spPr>
          <a:xfrm>
            <a:off x="276290" y="5739788"/>
            <a:ext cx="6057534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4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stkülik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	xgis.maaamet.ee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17"/>
          <a:stretch/>
        </p:blipFill>
        <p:spPr>
          <a:xfrm>
            <a:off x="0" y="0"/>
            <a:ext cx="12179301" cy="6488668"/>
          </a:xfrm>
          <a:prstGeom prst="rect">
            <a:avLst/>
          </a:prstGeom>
        </p:spPr>
      </p:pic>
      <p:sp>
        <p:nvSpPr>
          <p:cNvPr id="7" name="Vabakuju 6"/>
          <p:cNvSpPr/>
          <p:nvPr/>
        </p:nvSpPr>
        <p:spPr>
          <a:xfrm>
            <a:off x="25879" y="1940943"/>
            <a:ext cx="7988061" cy="4528868"/>
          </a:xfrm>
          <a:custGeom>
            <a:avLst/>
            <a:gdLst>
              <a:gd name="connsiteX0" fmla="*/ 7988061 w 7988061"/>
              <a:gd name="connsiteY0" fmla="*/ 4528868 h 4528868"/>
              <a:gd name="connsiteX1" fmla="*/ 7936302 w 7988061"/>
              <a:gd name="connsiteY1" fmla="*/ 4339087 h 4528868"/>
              <a:gd name="connsiteX2" fmla="*/ 7729268 w 7988061"/>
              <a:gd name="connsiteY2" fmla="*/ 4132053 h 4528868"/>
              <a:gd name="connsiteX3" fmla="*/ 7573993 w 7988061"/>
              <a:gd name="connsiteY3" fmla="*/ 3838755 h 4528868"/>
              <a:gd name="connsiteX4" fmla="*/ 7763774 w 7988061"/>
              <a:gd name="connsiteY4" fmla="*/ 3778370 h 4528868"/>
              <a:gd name="connsiteX5" fmla="*/ 7763774 w 7988061"/>
              <a:gd name="connsiteY5" fmla="*/ 3648974 h 4528868"/>
              <a:gd name="connsiteX6" fmla="*/ 7573993 w 7988061"/>
              <a:gd name="connsiteY6" fmla="*/ 3321170 h 4528868"/>
              <a:gd name="connsiteX7" fmla="*/ 7323827 w 7988061"/>
              <a:gd name="connsiteY7" fmla="*/ 3200400 h 4528868"/>
              <a:gd name="connsiteX8" fmla="*/ 7194430 w 7988061"/>
              <a:gd name="connsiteY8" fmla="*/ 3165895 h 4528868"/>
              <a:gd name="connsiteX9" fmla="*/ 7159925 w 7988061"/>
              <a:gd name="connsiteY9" fmla="*/ 3019246 h 4528868"/>
              <a:gd name="connsiteX10" fmla="*/ 7047781 w 7988061"/>
              <a:gd name="connsiteY10" fmla="*/ 2760453 h 4528868"/>
              <a:gd name="connsiteX11" fmla="*/ 6944264 w 7988061"/>
              <a:gd name="connsiteY11" fmla="*/ 2760453 h 4528868"/>
              <a:gd name="connsiteX12" fmla="*/ 6694098 w 7988061"/>
              <a:gd name="connsiteY12" fmla="*/ 2467155 h 4528868"/>
              <a:gd name="connsiteX13" fmla="*/ 6607834 w 7988061"/>
              <a:gd name="connsiteY13" fmla="*/ 1975449 h 4528868"/>
              <a:gd name="connsiteX14" fmla="*/ 6650966 w 7988061"/>
              <a:gd name="connsiteY14" fmla="*/ 1457865 h 4528868"/>
              <a:gd name="connsiteX15" fmla="*/ 6719978 w 7988061"/>
              <a:gd name="connsiteY15" fmla="*/ 1009291 h 4528868"/>
              <a:gd name="connsiteX16" fmla="*/ 6788989 w 7988061"/>
              <a:gd name="connsiteY16" fmla="*/ 905774 h 4528868"/>
              <a:gd name="connsiteX17" fmla="*/ 6866627 w 7988061"/>
              <a:gd name="connsiteY17" fmla="*/ 931653 h 4528868"/>
              <a:gd name="connsiteX18" fmla="*/ 6961517 w 7988061"/>
              <a:gd name="connsiteY18" fmla="*/ 871268 h 4528868"/>
              <a:gd name="connsiteX19" fmla="*/ 6961517 w 7988061"/>
              <a:gd name="connsiteY19" fmla="*/ 776378 h 4528868"/>
              <a:gd name="connsiteX20" fmla="*/ 6909759 w 7988061"/>
              <a:gd name="connsiteY20" fmla="*/ 741872 h 4528868"/>
              <a:gd name="connsiteX21" fmla="*/ 6952891 w 7988061"/>
              <a:gd name="connsiteY21" fmla="*/ 621102 h 4528868"/>
              <a:gd name="connsiteX22" fmla="*/ 6452559 w 7988061"/>
              <a:gd name="connsiteY22" fmla="*/ 353683 h 4528868"/>
              <a:gd name="connsiteX23" fmla="*/ 6228272 w 7988061"/>
              <a:gd name="connsiteY23" fmla="*/ 362310 h 4528868"/>
              <a:gd name="connsiteX24" fmla="*/ 5840083 w 7988061"/>
              <a:gd name="connsiteY24" fmla="*/ 284672 h 4528868"/>
              <a:gd name="connsiteX25" fmla="*/ 5072332 w 7988061"/>
              <a:gd name="connsiteY25" fmla="*/ 0 h 4528868"/>
              <a:gd name="connsiteX26" fmla="*/ 4986068 w 7988061"/>
              <a:gd name="connsiteY26" fmla="*/ 310551 h 4528868"/>
              <a:gd name="connsiteX27" fmla="*/ 4520242 w 7988061"/>
              <a:gd name="connsiteY27" fmla="*/ 163902 h 4528868"/>
              <a:gd name="connsiteX28" fmla="*/ 4477110 w 7988061"/>
              <a:gd name="connsiteY28" fmla="*/ 215661 h 4528868"/>
              <a:gd name="connsiteX29" fmla="*/ 4804913 w 7988061"/>
              <a:gd name="connsiteY29" fmla="*/ 646982 h 4528868"/>
              <a:gd name="connsiteX30" fmla="*/ 4252823 w 7988061"/>
              <a:gd name="connsiteY30" fmla="*/ 879895 h 4528868"/>
              <a:gd name="connsiteX31" fmla="*/ 3994030 w 7988061"/>
              <a:gd name="connsiteY31" fmla="*/ 854015 h 4528868"/>
              <a:gd name="connsiteX32" fmla="*/ 3812876 w 7988061"/>
              <a:gd name="connsiteY32" fmla="*/ 871268 h 4528868"/>
              <a:gd name="connsiteX33" fmla="*/ 3631721 w 7988061"/>
              <a:gd name="connsiteY33" fmla="*/ 828136 h 4528868"/>
              <a:gd name="connsiteX34" fmla="*/ 3519578 w 7988061"/>
              <a:gd name="connsiteY34" fmla="*/ 854015 h 4528868"/>
              <a:gd name="connsiteX35" fmla="*/ 3079630 w 7988061"/>
              <a:gd name="connsiteY35" fmla="*/ 457200 h 4528868"/>
              <a:gd name="connsiteX36" fmla="*/ 2622430 w 7988061"/>
              <a:gd name="connsiteY36" fmla="*/ 923027 h 4528868"/>
              <a:gd name="connsiteX37" fmla="*/ 2294627 w 7988061"/>
              <a:gd name="connsiteY37" fmla="*/ 1224951 h 4528868"/>
              <a:gd name="connsiteX38" fmla="*/ 2527540 w 7988061"/>
              <a:gd name="connsiteY38" fmla="*/ 1483744 h 4528868"/>
              <a:gd name="connsiteX39" fmla="*/ 2639683 w 7988061"/>
              <a:gd name="connsiteY39" fmla="*/ 1768415 h 4528868"/>
              <a:gd name="connsiteX40" fmla="*/ 2268747 w 7988061"/>
              <a:gd name="connsiteY40" fmla="*/ 1828800 h 4528868"/>
              <a:gd name="connsiteX41" fmla="*/ 2191110 w 7988061"/>
              <a:gd name="connsiteY41" fmla="*/ 1578634 h 4528868"/>
              <a:gd name="connsiteX42" fmla="*/ 2078966 w 7988061"/>
              <a:gd name="connsiteY42" fmla="*/ 1604514 h 4528868"/>
              <a:gd name="connsiteX43" fmla="*/ 1768415 w 7988061"/>
              <a:gd name="connsiteY43" fmla="*/ 1621766 h 4528868"/>
              <a:gd name="connsiteX44" fmla="*/ 1854679 w 7988061"/>
              <a:gd name="connsiteY44" fmla="*/ 2035834 h 4528868"/>
              <a:gd name="connsiteX45" fmla="*/ 1940944 w 7988061"/>
              <a:gd name="connsiteY45" fmla="*/ 2225615 h 4528868"/>
              <a:gd name="connsiteX46" fmla="*/ 1975449 w 7988061"/>
              <a:gd name="connsiteY46" fmla="*/ 2544793 h 4528868"/>
              <a:gd name="connsiteX47" fmla="*/ 1915064 w 7988061"/>
              <a:gd name="connsiteY47" fmla="*/ 2915729 h 4528868"/>
              <a:gd name="connsiteX48" fmla="*/ 1725283 w 7988061"/>
              <a:gd name="connsiteY48" fmla="*/ 2863970 h 4528868"/>
              <a:gd name="connsiteX49" fmla="*/ 1656272 w 7988061"/>
              <a:gd name="connsiteY49" fmla="*/ 3122763 h 4528868"/>
              <a:gd name="connsiteX50" fmla="*/ 2053087 w 7988061"/>
              <a:gd name="connsiteY50" fmla="*/ 3700732 h 4528868"/>
              <a:gd name="connsiteX51" fmla="*/ 1915064 w 7988061"/>
              <a:gd name="connsiteY51" fmla="*/ 3735238 h 4528868"/>
              <a:gd name="connsiteX52" fmla="*/ 1975449 w 7988061"/>
              <a:gd name="connsiteY52" fmla="*/ 4063042 h 4528868"/>
              <a:gd name="connsiteX53" fmla="*/ 1828800 w 7988061"/>
              <a:gd name="connsiteY53" fmla="*/ 4054415 h 4528868"/>
              <a:gd name="connsiteX54" fmla="*/ 1639019 w 7988061"/>
              <a:gd name="connsiteY54" fmla="*/ 4123427 h 4528868"/>
              <a:gd name="connsiteX55" fmla="*/ 1578634 w 7988061"/>
              <a:gd name="connsiteY55" fmla="*/ 4011283 h 4528868"/>
              <a:gd name="connsiteX56" fmla="*/ 1449238 w 7988061"/>
              <a:gd name="connsiteY56" fmla="*/ 4011283 h 4528868"/>
              <a:gd name="connsiteX57" fmla="*/ 992038 w 7988061"/>
              <a:gd name="connsiteY57" fmla="*/ 4011283 h 4528868"/>
              <a:gd name="connsiteX58" fmla="*/ 931653 w 7988061"/>
              <a:gd name="connsiteY58" fmla="*/ 3942272 h 4528868"/>
              <a:gd name="connsiteX59" fmla="*/ 698740 w 7988061"/>
              <a:gd name="connsiteY59" fmla="*/ 3933646 h 4528868"/>
              <a:gd name="connsiteX60" fmla="*/ 508959 w 7988061"/>
              <a:gd name="connsiteY60" fmla="*/ 3873261 h 4528868"/>
              <a:gd name="connsiteX61" fmla="*/ 457200 w 7988061"/>
              <a:gd name="connsiteY61" fmla="*/ 3510951 h 4528868"/>
              <a:gd name="connsiteX62" fmla="*/ 0 w 7988061"/>
              <a:gd name="connsiteY62" fmla="*/ 3700732 h 4528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7988061" h="4528868">
                <a:moveTo>
                  <a:pt x="7988061" y="4528868"/>
                </a:moveTo>
                <a:lnTo>
                  <a:pt x="7936302" y="4339087"/>
                </a:lnTo>
                <a:lnTo>
                  <a:pt x="7729268" y="4132053"/>
                </a:lnTo>
                <a:lnTo>
                  <a:pt x="7573993" y="3838755"/>
                </a:lnTo>
                <a:lnTo>
                  <a:pt x="7763774" y="3778370"/>
                </a:lnTo>
                <a:lnTo>
                  <a:pt x="7763774" y="3648974"/>
                </a:lnTo>
                <a:lnTo>
                  <a:pt x="7573993" y="3321170"/>
                </a:lnTo>
                <a:lnTo>
                  <a:pt x="7323827" y="3200400"/>
                </a:lnTo>
                <a:lnTo>
                  <a:pt x="7194430" y="3165895"/>
                </a:lnTo>
                <a:lnTo>
                  <a:pt x="7159925" y="3019246"/>
                </a:lnTo>
                <a:lnTo>
                  <a:pt x="7047781" y="2760453"/>
                </a:lnTo>
                <a:lnTo>
                  <a:pt x="6944264" y="2760453"/>
                </a:lnTo>
                <a:lnTo>
                  <a:pt x="6694098" y="2467155"/>
                </a:lnTo>
                <a:lnTo>
                  <a:pt x="6607834" y="1975449"/>
                </a:lnTo>
                <a:lnTo>
                  <a:pt x="6650966" y="1457865"/>
                </a:lnTo>
                <a:lnTo>
                  <a:pt x="6719978" y="1009291"/>
                </a:lnTo>
                <a:lnTo>
                  <a:pt x="6788989" y="905774"/>
                </a:lnTo>
                <a:lnTo>
                  <a:pt x="6866627" y="931653"/>
                </a:lnTo>
                <a:lnTo>
                  <a:pt x="6961517" y="871268"/>
                </a:lnTo>
                <a:lnTo>
                  <a:pt x="6961517" y="776378"/>
                </a:lnTo>
                <a:lnTo>
                  <a:pt x="6909759" y="741872"/>
                </a:lnTo>
                <a:lnTo>
                  <a:pt x="6952891" y="621102"/>
                </a:lnTo>
                <a:lnTo>
                  <a:pt x="6452559" y="353683"/>
                </a:lnTo>
                <a:lnTo>
                  <a:pt x="6228272" y="362310"/>
                </a:lnTo>
                <a:lnTo>
                  <a:pt x="5840083" y="284672"/>
                </a:lnTo>
                <a:lnTo>
                  <a:pt x="5072332" y="0"/>
                </a:lnTo>
                <a:lnTo>
                  <a:pt x="4986068" y="310551"/>
                </a:lnTo>
                <a:lnTo>
                  <a:pt x="4520242" y="163902"/>
                </a:lnTo>
                <a:lnTo>
                  <a:pt x="4477110" y="215661"/>
                </a:lnTo>
                <a:lnTo>
                  <a:pt x="4804913" y="646982"/>
                </a:lnTo>
                <a:lnTo>
                  <a:pt x="4252823" y="879895"/>
                </a:lnTo>
                <a:lnTo>
                  <a:pt x="3994030" y="854015"/>
                </a:lnTo>
                <a:lnTo>
                  <a:pt x="3812876" y="871268"/>
                </a:lnTo>
                <a:lnTo>
                  <a:pt x="3631721" y="828136"/>
                </a:lnTo>
                <a:lnTo>
                  <a:pt x="3519578" y="854015"/>
                </a:lnTo>
                <a:lnTo>
                  <a:pt x="3079630" y="457200"/>
                </a:lnTo>
                <a:lnTo>
                  <a:pt x="2622430" y="923027"/>
                </a:lnTo>
                <a:lnTo>
                  <a:pt x="2294627" y="1224951"/>
                </a:lnTo>
                <a:lnTo>
                  <a:pt x="2527540" y="1483744"/>
                </a:lnTo>
                <a:lnTo>
                  <a:pt x="2639683" y="1768415"/>
                </a:lnTo>
                <a:lnTo>
                  <a:pt x="2268747" y="1828800"/>
                </a:lnTo>
                <a:lnTo>
                  <a:pt x="2191110" y="1578634"/>
                </a:lnTo>
                <a:lnTo>
                  <a:pt x="2078966" y="1604514"/>
                </a:lnTo>
                <a:lnTo>
                  <a:pt x="1768415" y="1621766"/>
                </a:lnTo>
                <a:lnTo>
                  <a:pt x="1854679" y="2035834"/>
                </a:lnTo>
                <a:lnTo>
                  <a:pt x="1940944" y="2225615"/>
                </a:lnTo>
                <a:lnTo>
                  <a:pt x="1975449" y="2544793"/>
                </a:lnTo>
                <a:lnTo>
                  <a:pt x="1915064" y="2915729"/>
                </a:lnTo>
                <a:lnTo>
                  <a:pt x="1725283" y="2863970"/>
                </a:lnTo>
                <a:lnTo>
                  <a:pt x="1656272" y="3122763"/>
                </a:lnTo>
                <a:lnTo>
                  <a:pt x="2053087" y="3700732"/>
                </a:lnTo>
                <a:lnTo>
                  <a:pt x="1915064" y="3735238"/>
                </a:lnTo>
                <a:lnTo>
                  <a:pt x="1975449" y="4063042"/>
                </a:lnTo>
                <a:lnTo>
                  <a:pt x="1828800" y="4054415"/>
                </a:lnTo>
                <a:lnTo>
                  <a:pt x="1639019" y="4123427"/>
                </a:lnTo>
                <a:lnTo>
                  <a:pt x="1578634" y="4011283"/>
                </a:lnTo>
                <a:lnTo>
                  <a:pt x="1449238" y="4011283"/>
                </a:lnTo>
                <a:lnTo>
                  <a:pt x="992038" y="4011283"/>
                </a:lnTo>
                <a:lnTo>
                  <a:pt x="931653" y="3942272"/>
                </a:lnTo>
                <a:lnTo>
                  <a:pt x="698740" y="3933646"/>
                </a:lnTo>
                <a:lnTo>
                  <a:pt x="508959" y="3873261"/>
                </a:lnTo>
                <a:lnTo>
                  <a:pt x="457200" y="3510951"/>
                </a:lnTo>
                <a:lnTo>
                  <a:pt x="0" y="3700732"/>
                </a:lnTo>
              </a:path>
            </a:pathLst>
          </a:cu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2" name="Ovaal 1"/>
          <p:cNvSpPr/>
          <p:nvPr/>
        </p:nvSpPr>
        <p:spPr>
          <a:xfrm>
            <a:off x="6622026" y="2374491"/>
            <a:ext cx="1106129" cy="1106129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  <p:sp>
        <p:nvSpPr>
          <p:cNvPr id="8" name="TextBox 7"/>
          <p:cNvSpPr txBox="1"/>
          <p:nvPr/>
        </p:nvSpPr>
        <p:spPr>
          <a:xfrm>
            <a:off x="2905760" y="4714240"/>
            <a:ext cx="2697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 smtClean="0">
                <a:solidFill>
                  <a:srgbClr val="00B0F0"/>
                </a:solidFill>
              </a:rPr>
              <a:t>Kehtna vald</a:t>
            </a:r>
            <a:endParaRPr lang="et-EE" sz="40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94324" y="863725"/>
            <a:ext cx="2387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b="1" dirty="0" smtClean="0">
                <a:solidFill>
                  <a:srgbClr val="00B0F0"/>
                </a:solidFill>
              </a:rPr>
              <a:t>Rapla vald</a:t>
            </a:r>
            <a:endParaRPr lang="et-EE" sz="4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8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stkülik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	xgis.maaamet.ee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488668"/>
          </a:xfrm>
          <a:prstGeom prst="rect">
            <a:avLst/>
          </a:prstGeom>
        </p:spPr>
      </p:pic>
      <p:sp>
        <p:nvSpPr>
          <p:cNvPr id="3" name="Vabakuju 2"/>
          <p:cNvSpPr/>
          <p:nvPr/>
        </p:nvSpPr>
        <p:spPr>
          <a:xfrm>
            <a:off x="4756150" y="1908175"/>
            <a:ext cx="2171700" cy="942975"/>
          </a:xfrm>
          <a:custGeom>
            <a:avLst/>
            <a:gdLst>
              <a:gd name="connsiteX0" fmla="*/ 0 w 2171700"/>
              <a:gd name="connsiteY0" fmla="*/ 355600 h 942975"/>
              <a:gd name="connsiteX1" fmla="*/ 171450 w 2171700"/>
              <a:gd name="connsiteY1" fmla="*/ 266700 h 942975"/>
              <a:gd name="connsiteX2" fmla="*/ 292100 w 2171700"/>
              <a:gd name="connsiteY2" fmla="*/ 269875 h 942975"/>
              <a:gd name="connsiteX3" fmla="*/ 1177925 w 2171700"/>
              <a:gd name="connsiteY3" fmla="*/ 434975 h 942975"/>
              <a:gd name="connsiteX4" fmla="*/ 1593850 w 2171700"/>
              <a:gd name="connsiteY4" fmla="*/ 0 h 942975"/>
              <a:gd name="connsiteX5" fmla="*/ 1965325 w 2171700"/>
              <a:gd name="connsiteY5" fmla="*/ 193675 h 942975"/>
              <a:gd name="connsiteX6" fmla="*/ 1990725 w 2171700"/>
              <a:gd name="connsiteY6" fmla="*/ 219075 h 942975"/>
              <a:gd name="connsiteX7" fmla="*/ 2022475 w 2171700"/>
              <a:gd name="connsiteY7" fmla="*/ 263525 h 942975"/>
              <a:gd name="connsiteX8" fmla="*/ 2066925 w 2171700"/>
              <a:gd name="connsiteY8" fmla="*/ 365125 h 942975"/>
              <a:gd name="connsiteX9" fmla="*/ 2171700 w 2171700"/>
              <a:gd name="connsiteY9" fmla="*/ 619125 h 942975"/>
              <a:gd name="connsiteX10" fmla="*/ 2041525 w 2171700"/>
              <a:gd name="connsiteY10" fmla="*/ 682625 h 942975"/>
              <a:gd name="connsiteX11" fmla="*/ 1755775 w 2171700"/>
              <a:gd name="connsiteY11" fmla="*/ 889000 h 942975"/>
              <a:gd name="connsiteX12" fmla="*/ 1644650 w 2171700"/>
              <a:gd name="connsiteY12" fmla="*/ 733425 h 942975"/>
              <a:gd name="connsiteX13" fmla="*/ 1651000 w 2171700"/>
              <a:gd name="connsiteY13" fmla="*/ 644525 h 942975"/>
              <a:gd name="connsiteX14" fmla="*/ 1654175 w 2171700"/>
              <a:gd name="connsiteY14" fmla="*/ 568325 h 942975"/>
              <a:gd name="connsiteX15" fmla="*/ 1568450 w 2171700"/>
              <a:gd name="connsiteY15" fmla="*/ 504825 h 942975"/>
              <a:gd name="connsiteX16" fmla="*/ 1397000 w 2171700"/>
              <a:gd name="connsiteY16" fmla="*/ 473075 h 942975"/>
              <a:gd name="connsiteX17" fmla="*/ 1266825 w 2171700"/>
              <a:gd name="connsiteY17" fmla="*/ 488950 h 942975"/>
              <a:gd name="connsiteX18" fmla="*/ 1162050 w 2171700"/>
              <a:gd name="connsiteY18" fmla="*/ 555625 h 942975"/>
              <a:gd name="connsiteX19" fmla="*/ 1101725 w 2171700"/>
              <a:gd name="connsiteY19" fmla="*/ 657225 h 942975"/>
              <a:gd name="connsiteX20" fmla="*/ 1073150 w 2171700"/>
              <a:gd name="connsiteY20" fmla="*/ 771525 h 942975"/>
              <a:gd name="connsiteX21" fmla="*/ 1047750 w 2171700"/>
              <a:gd name="connsiteY21" fmla="*/ 831850 h 942975"/>
              <a:gd name="connsiteX22" fmla="*/ 949325 w 2171700"/>
              <a:gd name="connsiteY22" fmla="*/ 885825 h 942975"/>
              <a:gd name="connsiteX23" fmla="*/ 857250 w 2171700"/>
              <a:gd name="connsiteY23" fmla="*/ 904875 h 942975"/>
              <a:gd name="connsiteX24" fmla="*/ 695325 w 2171700"/>
              <a:gd name="connsiteY24" fmla="*/ 879475 h 942975"/>
              <a:gd name="connsiteX25" fmla="*/ 561975 w 2171700"/>
              <a:gd name="connsiteY25" fmla="*/ 876300 h 942975"/>
              <a:gd name="connsiteX26" fmla="*/ 441325 w 2171700"/>
              <a:gd name="connsiteY26" fmla="*/ 923925 h 942975"/>
              <a:gd name="connsiteX27" fmla="*/ 355600 w 2171700"/>
              <a:gd name="connsiteY27" fmla="*/ 942975 h 942975"/>
              <a:gd name="connsiteX28" fmla="*/ 301625 w 2171700"/>
              <a:gd name="connsiteY28" fmla="*/ 863600 h 942975"/>
              <a:gd name="connsiteX29" fmla="*/ 301625 w 2171700"/>
              <a:gd name="connsiteY29" fmla="*/ 793750 h 942975"/>
              <a:gd name="connsiteX30" fmla="*/ 374650 w 2171700"/>
              <a:gd name="connsiteY30" fmla="*/ 736600 h 942975"/>
              <a:gd name="connsiteX31" fmla="*/ 358775 w 2171700"/>
              <a:gd name="connsiteY31" fmla="*/ 682625 h 942975"/>
              <a:gd name="connsiteX32" fmla="*/ 314325 w 2171700"/>
              <a:gd name="connsiteY32" fmla="*/ 628650 h 942975"/>
              <a:gd name="connsiteX33" fmla="*/ 203200 w 2171700"/>
              <a:gd name="connsiteY33" fmla="*/ 619125 h 942975"/>
              <a:gd name="connsiteX34" fmla="*/ 142875 w 2171700"/>
              <a:gd name="connsiteY34" fmla="*/ 596900 h 942975"/>
              <a:gd name="connsiteX35" fmla="*/ 66675 w 2171700"/>
              <a:gd name="connsiteY35" fmla="*/ 469900 h 942975"/>
              <a:gd name="connsiteX36" fmla="*/ 0 w 2171700"/>
              <a:gd name="connsiteY36" fmla="*/ 35560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1700" h="942975">
                <a:moveTo>
                  <a:pt x="0" y="355600"/>
                </a:moveTo>
                <a:lnTo>
                  <a:pt x="171450" y="266700"/>
                </a:lnTo>
                <a:lnTo>
                  <a:pt x="292100" y="269875"/>
                </a:lnTo>
                <a:lnTo>
                  <a:pt x="1177925" y="434975"/>
                </a:lnTo>
                <a:lnTo>
                  <a:pt x="1593850" y="0"/>
                </a:lnTo>
                <a:lnTo>
                  <a:pt x="1965325" y="193675"/>
                </a:lnTo>
                <a:lnTo>
                  <a:pt x="1990725" y="219075"/>
                </a:lnTo>
                <a:lnTo>
                  <a:pt x="2022475" y="263525"/>
                </a:lnTo>
                <a:lnTo>
                  <a:pt x="2066925" y="365125"/>
                </a:lnTo>
                <a:lnTo>
                  <a:pt x="2171700" y="619125"/>
                </a:lnTo>
                <a:lnTo>
                  <a:pt x="2041525" y="682625"/>
                </a:lnTo>
                <a:lnTo>
                  <a:pt x="1755775" y="889000"/>
                </a:lnTo>
                <a:lnTo>
                  <a:pt x="1644650" y="733425"/>
                </a:lnTo>
                <a:lnTo>
                  <a:pt x="1651000" y="644525"/>
                </a:lnTo>
                <a:lnTo>
                  <a:pt x="1654175" y="568325"/>
                </a:lnTo>
                <a:lnTo>
                  <a:pt x="1568450" y="504825"/>
                </a:lnTo>
                <a:lnTo>
                  <a:pt x="1397000" y="473075"/>
                </a:lnTo>
                <a:lnTo>
                  <a:pt x="1266825" y="488950"/>
                </a:lnTo>
                <a:lnTo>
                  <a:pt x="1162050" y="555625"/>
                </a:lnTo>
                <a:lnTo>
                  <a:pt x="1101725" y="657225"/>
                </a:lnTo>
                <a:lnTo>
                  <a:pt x="1073150" y="771525"/>
                </a:lnTo>
                <a:lnTo>
                  <a:pt x="1047750" y="831850"/>
                </a:lnTo>
                <a:lnTo>
                  <a:pt x="949325" y="885825"/>
                </a:lnTo>
                <a:lnTo>
                  <a:pt x="857250" y="904875"/>
                </a:lnTo>
                <a:lnTo>
                  <a:pt x="695325" y="879475"/>
                </a:lnTo>
                <a:lnTo>
                  <a:pt x="561975" y="876300"/>
                </a:lnTo>
                <a:lnTo>
                  <a:pt x="441325" y="923925"/>
                </a:lnTo>
                <a:lnTo>
                  <a:pt x="355600" y="942975"/>
                </a:lnTo>
                <a:lnTo>
                  <a:pt x="301625" y="863600"/>
                </a:lnTo>
                <a:lnTo>
                  <a:pt x="301625" y="793750"/>
                </a:lnTo>
                <a:lnTo>
                  <a:pt x="374650" y="736600"/>
                </a:lnTo>
                <a:lnTo>
                  <a:pt x="358775" y="682625"/>
                </a:lnTo>
                <a:lnTo>
                  <a:pt x="314325" y="628650"/>
                </a:lnTo>
                <a:lnTo>
                  <a:pt x="203200" y="619125"/>
                </a:lnTo>
                <a:lnTo>
                  <a:pt x="142875" y="596900"/>
                </a:lnTo>
                <a:lnTo>
                  <a:pt x="66675" y="469900"/>
                </a:lnTo>
                <a:lnTo>
                  <a:pt x="0" y="355600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165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stkülik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	xgis.maaamet.ee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8"/>
          <a:stretch/>
        </p:blipFill>
        <p:spPr>
          <a:xfrm>
            <a:off x="0" y="0"/>
            <a:ext cx="12179300" cy="6488668"/>
          </a:xfrm>
          <a:prstGeom prst="rect">
            <a:avLst/>
          </a:prstGeom>
        </p:spPr>
      </p:pic>
      <p:sp>
        <p:nvSpPr>
          <p:cNvPr id="5" name="Vabakuju 4"/>
          <p:cNvSpPr/>
          <p:nvPr/>
        </p:nvSpPr>
        <p:spPr>
          <a:xfrm>
            <a:off x="2114550" y="1371599"/>
            <a:ext cx="8731444" cy="3753186"/>
          </a:xfrm>
          <a:custGeom>
            <a:avLst/>
            <a:gdLst>
              <a:gd name="connsiteX0" fmla="*/ 0 w 2171700"/>
              <a:gd name="connsiteY0" fmla="*/ 355600 h 942975"/>
              <a:gd name="connsiteX1" fmla="*/ 171450 w 2171700"/>
              <a:gd name="connsiteY1" fmla="*/ 266700 h 942975"/>
              <a:gd name="connsiteX2" fmla="*/ 292100 w 2171700"/>
              <a:gd name="connsiteY2" fmla="*/ 269875 h 942975"/>
              <a:gd name="connsiteX3" fmla="*/ 1177925 w 2171700"/>
              <a:gd name="connsiteY3" fmla="*/ 434975 h 942975"/>
              <a:gd name="connsiteX4" fmla="*/ 1593850 w 2171700"/>
              <a:gd name="connsiteY4" fmla="*/ 0 h 942975"/>
              <a:gd name="connsiteX5" fmla="*/ 1965325 w 2171700"/>
              <a:gd name="connsiteY5" fmla="*/ 193675 h 942975"/>
              <a:gd name="connsiteX6" fmla="*/ 1990725 w 2171700"/>
              <a:gd name="connsiteY6" fmla="*/ 219075 h 942975"/>
              <a:gd name="connsiteX7" fmla="*/ 2022475 w 2171700"/>
              <a:gd name="connsiteY7" fmla="*/ 263525 h 942975"/>
              <a:gd name="connsiteX8" fmla="*/ 2066925 w 2171700"/>
              <a:gd name="connsiteY8" fmla="*/ 365125 h 942975"/>
              <a:gd name="connsiteX9" fmla="*/ 2171700 w 2171700"/>
              <a:gd name="connsiteY9" fmla="*/ 619125 h 942975"/>
              <a:gd name="connsiteX10" fmla="*/ 2041525 w 2171700"/>
              <a:gd name="connsiteY10" fmla="*/ 682625 h 942975"/>
              <a:gd name="connsiteX11" fmla="*/ 1755775 w 2171700"/>
              <a:gd name="connsiteY11" fmla="*/ 889000 h 942975"/>
              <a:gd name="connsiteX12" fmla="*/ 1644650 w 2171700"/>
              <a:gd name="connsiteY12" fmla="*/ 733425 h 942975"/>
              <a:gd name="connsiteX13" fmla="*/ 1651000 w 2171700"/>
              <a:gd name="connsiteY13" fmla="*/ 644525 h 942975"/>
              <a:gd name="connsiteX14" fmla="*/ 1654175 w 2171700"/>
              <a:gd name="connsiteY14" fmla="*/ 568325 h 942975"/>
              <a:gd name="connsiteX15" fmla="*/ 1568450 w 2171700"/>
              <a:gd name="connsiteY15" fmla="*/ 504825 h 942975"/>
              <a:gd name="connsiteX16" fmla="*/ 1397000 w 2171700"/>
              <a:gd name="connsiteY16" fmla="*/ 473075 h 942975"/>
              <a:gd name="connsiteX17" fmla="*/ 1266825 w 2171700"/>
              <a:gd name="connsiteY17" fmla="*/ 488950 h 942975"/>
              <a:gd name="connsiteX18" fmla="*/ 1162050 w 2171700"/>
              <a:gd name="connsiteY18" fmla="*/ 555625 h 942975"/>
              <a:gd name="connsiteX19" fmla="*/ 1101725 w 2171700"/>
              <a:gd name="connsiteY19" fmla="*/ 657225 h 942975"/>
              <a:gd name="connsiteX20" fmla="*/ 1073150 w 2171700"/>
              <a:gd name="connsiteY20" fmla="*/ 771525 h 942975"/>
              <a:gd name="connsiteX21" fmla="*/ 1047750 w 2171700"/>
              <a:gd name="connsiteY21" fmla="*/ 831850 h 942975"/>
              <a:gd name="connsiteX22" fmla="*/ 949325 w 2171700"/>
              <a:gd name="connsiteY22" fmla="*/ 885825 h 942975"/>
              <a:gd name="connsiteX23" fmla="*/ 857250 w 2171700"/>
              <a:gd name="connsiteY23" fmla="*/ 904875 h 942975"/>
              <a:gd name="connsiteX24" fmla="*/ 695325 w 2171700"/>
              <a:gd name="connsiteY24" fmla="*/ 879475 h 942975"/>
              <a:gd name="connsiteX25" fmla="*/ 561975 w 2171700"/>
              <a:gd name="connsiteY25" fmla="*/ 876300 h 942975"/>
              <a:gd name="connsiteX26" fmla="*/ 441325 w 2171700"/>
              <a:gd name="connsiteY26" fmla="*/ 923925 h 942975"/>
              <a:gd name="connsiteX27" fmla="*/ 355600 w 2171700"/>
              <a:gd name="connsiteY27" fmla="*/ 942975 h 942975"/>
              <a:gd name="connsiteX28" fmla="*/ 301625 w 2171700"/>
              <a:gd name="connsiteY28" fmla="*/ 863600 h 942975"/>
              <a:gd name="connsiteX29" fmla="*/ 301625 w 2171700"/>
              <a:gd name="connsiteY29" fmla="*/ 793750 h 942975"/>
              <a:gd name="connsiteX30" fmla="*/ 374650 w 2171700"/>
              <a:gd name="connsiteY30" fmla="*/ 736600 h 942975"/>
              <a:gd name="connsiteX31" fmla="*/ 358775 w 2171700"/>
              <a:gd name="connsiteY31" fmla="*/ 682625 h 942975"/>
              <a:gd name="connsiteX32" fmla="*/ 314325 w 2171700"/>
              <a:gd name="connsiteY32" fmla="*/ 628650 h 942975"/>
              <a:gd name="connsiteX33" fmla="*/ 203200 w 2171700"/>
              <a:gd name="connsiteY33" fmla="*/ 619125 h 942975"/>
              <a:gd name="connsiteX34" fmla="*/ 142875 w 2171700"/>
              <a:gd name="connsiteY34" fmla="*/ 596900 h 942975"/>
              <a:gd name="connsiteX35" fmla="*/ 66675 w 2171700"/>
              <a:gd name="connsiteY35" fmla="*/ 469900 h 942975"/>
              <a:gd name="connsiteX36" fmla="*/ 0 w 2171700"/>
              <a:gd name="connsiteY36" fmla="*/ 355600 h 942975"/>
              <a:gd name="connsiteX0" fmla="*/ 0 w 2171700"/>
              <a:gd name="connsiteY0" fmla="*/ 346124 h 933499"/>
              <a:gd name="connsiteX1" fmla="*/ 171450 w 2171700"/>
              <a:gd name="connsiteY1" fmla="*/ 257224 h 933499"/>
              <a:gd name="connsiteX2" fmla="*/ 292100 w 2171700"/>
              <a:gd name="connsiteY2" fmla="*/ 260399 h 933499"/>
              <a:gd name="connsiteX3" fmla="*/ 1177925 w 2171700"/>
              <a:gd name="connsiteY3" fmla="*/ 425499 h 933499"/>
              <a:gd name="connsiteX4" fmla="*/ 1587532 w 2171700"/>
              <a:gd name="connsiteY4" fmla="*/ 0 h 933499"/>
              <a:gd name="connsiteX5" fmla="*/ 1965325 w 2171700"/>
              <a:gd name="connsiteY5" fmla="*/ 184199 h 933499"/>
              <a:gd name="connsiteX6" fmla="*/ 1990725 w 2171700"/>
              <a:gd name="connsiteY6" fmla="*/ 209599 h 933499"/>
              <a:gd name="connsiteX7" fmla="*/ 2022475 w 2171700"/>
              <a:gd name="connsiteY7" fmla="*/ 254049 h 933499"/>
              <a:gd name="connsiteX8" fmla="*/ 2066925 w 2171700"/>
              <a:gd name="connsiteY8" fmla="*/ 355649 h 933499"/>
              <a:gd name="connsiteX9" fmla="*/ 2171700 w 2171700"/>
              <a:gd name="connsiteY9" fmla="*/ 609649 h 933499"/>
              <a:gd name="connsiteX10" fmla="*/ 2041525 w 2171700"/>
              <a:gd name="connsiteY10" fmla="*/ 673149 h 933499"/>
              <a:gd name="connsiteX11" fmla="*/ 1755775 w 2171700"/>
              <a:gd name="connsiteY11" fmla="*/ 879524 h 933499"/>
              <a:gd name="connsiteX12" fmla="*/ 1644650 w 2171700"/>
              <a:gd name="connsiteY12" fmla="*/ 723949 h 933499"/>
              <a:gd name="connsiteX13" fmla="*/ 1651000 w 2171700"/>
              <a:gd name="connsiteY13" fmla="*/ 635049 h 933499"/>
              <a:gd name="connsiteX14" fmla="*/ 1654175 w 2171700"/>
              <a:gd name="connsiteY14" fmla="*/ 558849 h 933499"/>
              <a:gd name="connsiteX15" fmla="*/ 1568450 w 2171700"/>
              <a:gd name="connsiteY15" fmla="*/ 495349 h 933499"/>
              <a:gd name="connsiteX16" fmla="*/ 1397000 w 2171700"/>
              <a:gd name="connsiteY16" fmla="*/ 463599 h 933499"/>
              <a:gd name="connsiteX17" fmla="*/ 1266825 w 2171700"/>
              <a:gd name="connsiteY17" fmla="*/ 479474 h 933499"/>
              <a:gd name="connsiteX18" fmla="*/ 1162050 w 2171700"/>
              <a:gd name="connsiteY18" fmla="*/ 546149 h 933499"/>
              <a:gd name="connsiteX19" fmla="*/ 1101725 w 2171700"/>
              <a:gd name="connsiteY19" fmla="*/ 647749 h 933499"/>
              <a:gd name="connsiteX20" fmla="*/ 1073150 w 2171700"/>
              <a:gd name="connsiteY20" fmla="*/ 762049 h 933499"/>
              <a:gd name="connsiteX21" fmla="*/ 1047750 w 2171700"/>
              <a:gd name="connsiteY21" fmla="*/ 822374 h 933499"/>
              <a:gd name="connsiteX22" fmla="*/ 949325 w 2171700"/>
              <a:gd name="connsiteY22" fmla="*/ 876349 h 933499"/>
              <a:gd name="connsiteX23" fmla="*/ 857250 w 2171700"/>
              <a:gd name="connsiteY23" fmla="*/ 895399 h 933499"/>
              <a:gd name="connsiteX24" fmla="*/ 695325 w 2171700"/>
              <a:gd name="connsiteY24" fmla="*/ 869999 h 933499"/>
              <a:gd name="connsiteX25" fmla="*/ 561975 w 2171700"/>
              <a:gd name="connsiteY25" fmla="*/ 866824 h 933499"/>
              <a:gd name="connsiteX26" fmla="*/ 441325 w 2171700"/>
              <a:gd name="connsiteY26" fmla="*/ 914449 h 933499"/>
              <a:gd name="connsiteX27" fmla="*/ 355600 w 2171700"/>
              <a:gd name="connsiteY27" fmla="*/ 933499 h 933499"/>
              <a:gd name="connsiteX28" fmla="*/ 301625 w 2171700"/>
              <a:gd name="connsiteY28" fmla="*/ 854124 h 933499"/>
              <a:gd name="connsiteX29" fmla="*/ 301625 w 2171700"/>
              <a:gd name="connsiteY29" fmla="*/ 784274 h 933499"/>
              <a:gd name="connsiteX30" fmla="*/ 374650 w 2171700"/>
              <a:gd name="connsiteY30" fmla="*/ 727124 h 933499"/>
              <a:gd name="connsiteX31" fmla="*/ 358775 w 2171700"/>
              <a:gd name="connsiteY31" fmla="*/ 673149 h 933499"/>
              <a:gd name="connsiteX32" fmla="*/ 314325 w 2171700"/>
              <a:gd name="connsiteY32" fmla="*/ 619174 h 933499"/>
              <a:gd name="connsiteX33" fmla="*/ 203200 w 2171700"/>
              <a:gd name="connsiteY33" fmla="*/ 609649 h 933499"/>
              <a:gd name="connsiteX34" fmla="*/ 142875 w 2171700"/>
              <a:gd name="connsiteY34" fmla="*/ 587424 h 933499"/>
              <a:gd name="connsiteX35" fmla="*/ 66675 w 2171700"/>
              <a:gd name="connsiteY35" fmla="*/ 460424 h 933499"/>
              <a:gd name="connsiteX36" fmla="*/ 0 w 2171700"/>
              <a:gd name="connsiteY36" fmla="*/ 346124 h 933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171700" h="933499">
                <a:moveTo>
                  <a:pt x="0" y="346124"/>
                </a:moveTo>
                <a:lnTo>
                  <a:pt x="171450" y="257224"/>
                </a:lnTo>
                <a:lnTo>
                  <a:pt x="292100" y="260399"/>
                </a:lnTo>
                <a:lnTo>
                  <a:pt x="1177925" y="425499"/>
                </a:lnTo>
                <a:lnTo>
                  <a:pt x="1587532" y="0"/>
                </a:lnTo>
                <a:lnTo>
                  <a:pt x="1965325" y="184199"/>
                </a:lnTo>
                <a:lnTo>
                  <a:pt x="1990725" y="209599"/>
                </a:lnTo>
                <a:lnTo>
                  <a:pt x="2022475" y="254049"/>
                </a:lnTo>
                <a:lnTo>
                  <a:pt x="2066925" y="355649"/>
                </a:lnTo>
                <a:lnTo>
                  <a:pt x="2171700" y="609649"/>
                </a:lnTo>
                <a:lnTo>
                  <a:pt x="2041525" y="673149"/>
                </a:lnTo>
                <a:lnTo>
                  <a:pt x="1755775" y="879524"/>
                </a:lnTo>
                <a:lnTo>
                  <a:pt x="1644650" y="723949"/>
                </a:lnTo>
                <a:lnTo>
                  <a:pt x="1651000" y="635049"/>
                </a:lnTo>
                <a:lnTo>
                  <a:pt x="1654175" y="558849"/>
                </a:lnTo>
                <a:lnTo>
                  <a:pt x="1568450" y="495349"/>
                </a:lnTo>
                <a:lnTo>
                  <a:pt x="1397000" y="463599"/>
                </a:lnTo>
                <a:lnTo>
                  <a:pt x="1266825" y="479474"/>
                </a:lnTo>
                <a:lnTo>
                  <a:pt x="1162050" y="546149"/>
                </a:lnTo>
                <a:lnTo>
                  <a:pt x="1101725" y="647749"/>
                </a:lnTo>
                <a:lnTo>
                  <a:pt x="1073150" y="762049"/>
                </a:lnTo>
                <a:lnTo>
                  <a:pt x="1047750" y="822374"/>
                </a:lnTo>
                <a:lnTo>
                  <a:pt x="949325" y="876349"/>
                </a:lnTo>
                <a:lnTo>
                  <a:pt x="857250" y="895399"/>
                </a:lnTo>
                <a:lnTo>
                  <a:pt x="695325" y="869999"/>
                </a:lnTo>
                <a:lnTo>
                  <a:pt x="561975" y="866824"/>
                </a:lnTo>
                <a:lnTo>
                  <a:pt x="441325" y="914449"/>
                </a:lnTo>
                <a:lnTo>
                  <a:pt x="355600" y="933499"/>
                </a:lnTo>
                <a:lnTo>
                  <a:pt x="301625" y="854124"/>
                </a:lnTo>
                <a:lnTo>
                  <a:pt x="301625" y="784274"/>
                </a:lnTo>
                <a:lnTo>
                  <a:pt x="374650" y="727124"/>
                </a:lnTo>
                <a:lnTo>
                  <a:pt x="358775" y="673149"/>
                </a:lnTo>
                <a:lnTo>
                  <a:pt x="314325" y="619174"/>
                </a:lnTo>
                <a:lnTo>
                  <a:pt x="203200" y="609649"/>
                </a:lnTo>
                <a:lnTo>
                  <a:pt x="142875" y="587424"/>
                </a:lnTo>
                <a:lnTo>
                  <a:pt x="66675" y="460424"/>
                </a:lnTo>
                <a:lnTo>
                  <a:pt x="0" y="346124"/>
                </a:lnTo>
                <a:close/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5009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lt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78" b="7424"/>
          <a:stretch/>
        </p:blipFill>
        <p:spPr>
          <a:xfrm>
            <a:off x="0" y="0"/>
            <a:ext cx="12192000" cy="6605195"/>
          </a:xfrm>
          <a:prstGeom prst="rect">
            <a:avLst/>
          </a:prstGeom>
        </p:spPr>
      </p:pic>
      <p:sp>
        <p:nvSpPr>
          <p:cNvPr id="4" name="Ristkülik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Maa-ameti fotolao ülesvõte 26.05.2018	https://fotoladu.maaamet.ee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sp>
        <p:nvSpPr>
          <p:cNvPr id="5" name="Ovaal 4"/>
          <p:cNvSpPr/>
          <p:nvPr/>
        </p:nvSpPr>
        <p:spPr>
          <a:xfrm>
            <a:off x="7212335" y="2105007"/>
            <a:ext cx="4130856" cy="4130856"/>
          </a:xfrm>
          <a:prstGeom prst="ellipse">
            <a:avLst/>
          </a:prstGeom>
          <a:noFill/>
          <a:ln w="889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8646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stkülik 3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DETAILPLANEERINGU ESKIIS	Maarja </a:t>
            </a:r>
            <a:r>
              <a:rPr lang="et-EE" b="1" dirty="0" err="1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Zingel</a:t>
            </a: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 (Ruum ja Maastik OÜ)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  <p:pic>
        <p:nvPicPr>
          <p:cNvPr id="2" name="Pilt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305" b="4553"/>
          <a:stretch/>
        </p:blipFill>
        <p:spPr>
          <a:xfrm>
            <a:off x="0" y="0"/>
            <a:ext cx="12197420" cy="646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155976"/>
            <a:ext cx="2915322" cy="2308324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t-EE" sz="2400" b="1" dirty="0" smtClean="0"/>
              <a:t>①</a:t>
            </a:r>
          </a:p>
          <a:p>
            <a:r>
              <a:rPr lang="et-EE" sz="2400" b="1" dirty="0" smtClean="0"/>
              <a:t>ÄV 10% / HL 90%</a:t>
            </a:r>
          </a:p>
          <a:p>
            <a:r>
              <a:rPr lang="et-EE" sz="2400" b="1" dirty="0" smtClean="0"/>
              <a:t>22 556 m²</a:t>
            </a:r>
          </a:p>
          <a:p>
            <a:r>
              <a:rPr lang="et-EE" sz="2400" b="1" dirty="0" smtClean="0"/>
              <a:t>eh </a:t>
            </a:r>
            <a:r>
              <a:rPr lang="et-EE" sz="2400" b="1" dirty="0" err="1" smtClean="0"/>
              <a:t>al</a:t>
            </a:r>
            <a:r>
              <a:rPr lang="et-EE" sz="2400" b="1" dirty="0" smtClean="0"/>
              <a:t> ...2150 m²</a:t>
            </a:r>
          </a:p>
          <a:p>
            <a:r>
              <a:rPr lang="et-EE" sz="2400" b="1" dirty="0" smtClean="0"/>
              <a:t>...25 hoonet, rajatist</a:t>
            </a:r>
          </a:p>
          <a:p>
            <a:r>
              <a:rPr lang="et-EE" sz="2400" b="1" dirty="0" smtClean="0"/>
              <a:t>kõrgus ...6 m</a:t>
            </a:r>
            <a:endParaRPr lang="et-EE" sz="2400" b="1" dirty="0"/>
          </a:p>
        </p:txBody>
      </p:sp>
      <p:sp>
        <p:nvSpPr>
          <p:cNvPr id="3" name="Vabakuju 2"/>
          <p:cNvSpPr/>
          <p:nvPr/>
        </p:nvSpPr>
        <p:spPr>
          <a:xfrm>
            <a:off x="677732" y="535321"/>
            <a:ext cx="9510064" cy="5503170"/>
          </a:xfrm>
          <a:custGeom>
            <a:avLst/>
            <a:gdLst>
              <a:gd name="connsiteX0" fmla="*/ 1492369 w 9489056"/>
              <a:gd name="connsiteY0" fmla="*/ 0 h 5486400"/>
              <a:gd name="connsiteX1" fmla="*/ 4606505 w 9489056"/>
              <a:gd name="connsiteY1" fmla="*/ 543464 h 5486400"/>
              <a:gd name="connsiteX2" fmla="*/ 9144000 w 9489056"/>
              <a:gd name="connsiteY2" fmla="*/ 1388852 h 5486400"/>
              <a:gd name="connsiteX3" fmla="*/ 9489056 w 9489056"/>
              <a:gd name="connsiteY3" fmla="*/ 2122098 h 5486400"/>
              <a:gd name="connsiteX4" fmla="*/ 8686800 w 9489056"/>
              <a:gd name="connsiteY4" fmla="*/ 2700067 h 5486400"/>
              <a:gd name="connsiteX5" fmla="*/ 8453886 w 9489056"/>
              <a:gd name="connsiteY5" fmla="*/ 3321169 h 5486400"/>
              <a:gd name="connsiteX6" fmla="*/ 8289985 w 9489056"/>
              <a:gd name="connsiteY6" fmla="*/ 4088920 h 5486400"/>
              <a:gd name="connsiteX7" fmla="*/ 8134709 w 9489056"/>
              <a:gd name="connsiteY7" fmla="*/ 4632384 h 5486400"/>
              <a:gd name="connsiteX8" fmla="*/ 6892505 w 9489056"/>
              <a:gd name="connsiteY8" fmla="*/ 5167222 h 5486400"/>
              <a:gd name="connsiteX9" fmla="*/ 6383547 w 9489056"/>
              <a:gd name="connsiteY9" fmla="*/ 5175849 h 5486400"/>
              <a:gd name="connsiteX10" fmla="*/ 6003985 w 9489056"/>
              <a:gd name="connsiteY10" fmla="*/ 5046452 h 5486400"/>
              <a:gd name="connsiteX11" fmla="*/ 4520241 w 9489056"/>
              <a:gd name="connsiteY11" fmla="*/ 4968815 h 5486400"/>
              <a:gd name="connsiteX12" fmla="*/ 3959524 w 9489056"/>
              <a:gd name="connsiteY12" fmla="*/ 5063705 h 5486400"/>
              <a:gd name="connsiteX13" fmla="*/ 3019245 w 9489056"/>
              <a:gd name="connsiteY13" fmla="*/ 5469147 h 5486400"/>
              <a:gd name="connsiteX14" fmla="*/ 2794958 w 9489056"/>
              <a:gd name="connsiteY14" fmla="*/ 5486400 h 5486400"/>
              <a:gd name="connsiteX15" fmla="*/ 2527539 w 9489056"/>
              <a:gd name="connsiteY15" fmla="*/ 5210354 h 5486400"/>
              <a:gd name="connsiteX16" fmla="*/ 2363637 w 9489056"/>
              <a:gd name="connsiteY16" fmla="*/ 4658264 h 5486400"/>
              <a:gd name="connsiteX17" fmla="*/ 2553418 w 9489056"/>
              <a:gd name="connsiteY17" fmla="*/ 4183811 h 5486400"/>
              <a:gd name="connsiteX18" fmla="*/ 2889849 w 9489056"/>
              <a:gd name="connsiteY18" fmla="*/ 3873260 h 5486400"/>
              <a:gd name="connsiteX19" fmla="*/ 2760452 w 9489056"/>
              <a:gd name="connsiteY19" fmla="*/ 3381554 h 5486400"/>
              <a:gd name="connsiteX20" fmla="*/ 2303252 w 9489056"/>
              <a:gd name="connsiteY20" fmla="*/ 3096883 h 5486400"/>
              <a:gd name="connsiteX21" fmla="*/ 1828800 w 9489056"/>
              <a:gd name="connsiteY21" fmla="*/ 3096883 h 5486400"/>
              <a:gd name="connsiteX22" fmla="*/ 1000664 w 9489056"/>
              <a:gd name="connsiteY22" fmla="*/ 2777705 h 5486400"/>
              <a:gd name="connsiteX23" fmla="*/ 0 w 9489056"/>
              <a:gd name="connsiteY23" fmla="*/ 759124 h 5486400"/>
              <a:gd name="connsiteX0" fmla="*/ 1492369 w 9489056"/>
              <a:gd name="connsiteY0" fmla="*/ 0 h 5486400"/>
              <a:gd name="connsiteX1" fmla="*/ 4606505 w 9489056"/>
              <a:gd name="connsiteY1" fmla="*/ 543464 h 5486400"/>
              <a:gd name="connsiteX2" fmla="*/ 9144000 w 9489056"/>
              <a:gd name="connsiteY2" fmla="*/ 1388852 h 5486400"/>
              <a:gd name="connsiteX3" fmla="*/ 9489056 w 9489056"/>
              <a:gd name="connsiteY3" fmla="*/ 2122098 h 5486400"/>
              <a:gd name="connsiteX4" fmla="*/ 8686800 w 9489056"/>
              <a:gd name="connsiteY4" fmla="*/ 2700067 h 5486400"/>
              <a:gd name="connsiteX5" fmla="*/ 8453886 w 9489056"/>
              <a:gd name="connsiteY5" fmla="*/ 3321169 h 5486400"/>
              <a:gd name="connsiteX6" fmla="*/ 8289985 w 9489056"/>
              <a:gd name="connsiteY6" fmla="*/ 4088920 h 5486400"/>
              <a:gd name="connsiteX7" fmla="*/ 8134709 w 9489056"/>
              <a:gd name="connsiteY7" fmla="*/ 4632384 h 5486400"/>
              <a:gd name="connsiteX8" fmla="*/ 6892505 w 9489056"/>
              <a:gd name="connsiteY8" fmla="*/ 5167222 h 5486400"/>
              <a:gd name="connsiteX9" fmla="*/ 6383547 w 9489056"/>
              <a:gd name="connsiteY9" fmla="*/ 5175849 h 5486400"/>
              <a:gd name="connsiteX10" fmla="*/ 6003985 w 9489056"/>
              <a:gd name="connsiteY10" fmla="*/ 5046452 h 5486400"/>
              <a:gd name="connsiteX11" fmla="*/ 4520241 w 9489056"/>
              <a:gd name="connsiteY11" fmla="*/ 4968815 h 5486400"/>
              <a:gd name="connsiteX12" fmla="*/ 3959524 w 9489056"/>
              <a:gd name="connsiteY12" fmla="*/ 5063705 h 5486400"/>
              <a:gd name="connsiteX13" fmla="*/ 3019245 w 9489056"/>
              <a:gd name="connsiteY13" fmla="*/ 5469147 h 5486400"/>
              <a:gd name="connsiteX14" fmla="*/ 2794958 w 9489056"/>
              <a:gd name="connsiteY14" fmla="*/ 5486400 h 5486400"/>
              <a:gd name="connsiteX15" fmla="*/ 2527539 w 9489056"/>
              <a:gd name="connsiteY15" fmla="*/ 5210354 h 5486400"/>
              <a:gd name="connsiteX16" fmla="*/ 2363637 w 9489056"/>
              <a:gd name="connsiteY16" fmla="*/ 4658264 h 5486400"/>
              <a:gd name="connsiteX17" fmla="*/ 2553418 w 9489056"/>
              <a:gd name="connsiteY17" fmla="*/ 4183811 h 5486400"/>
              <a:gd name="connsiteX18" fmla="*/ 2889849 w 9489056"/>
              <a:gd name="connsiteY18" fmla="*/ 3873260 h 5486400"/>
              <a:gd name="connsiteX19" fmla="*/ 2760452 w 9489056"/>
              <a:gd name="connsiteY19" fmla="*/ 3381554 h 5486400"/>
              <a:gd name="connsiteX20" fmla="*/ 2303252 w 9489056"/>
              <a:gd name="connsiteY20" fmla="*/ 3096883 h 5486400"/>
              <a:gd name="connsiteX21" fmla="*/ 1828800 w 9489056"/>
              <a:gd name="connsiteY21" fmla="*/ 3096883 h 5486400"/>
              <a:gd name="connsiteX22" fmla="*/ 1000664 w 9489056"/>
              <a:gd name="connsiteY22" fmla="*/ 2777705 h 5486400"/>
              <a:gd name="connsiteX23" fmla="*/ 495359 w 9489056"/>
              <a:gd name="connsiteY23" fmla="*/ 1717773 h 5486400"/>
              <a:gd name="connsiteX24" fmla="*/ 0 w 9489056"/>
              <a:gd name="connsiteY24" fmla="*/ 759124 h 5486400"/>
              <a:gd name="connsiteX0" fmla="*/ 997010 w 8993697"/>
              <a:gd name="connsiteY0" fmla="*/ 0 h 5486400"/>
              <a:gd name="connsiteX1" fmla="*/ 4111146 w 8993697"/>
              <a:gd name="connsiteY1" fmla="*/ 543464 h 5486400"/>
              <a:gd name="connsiteX2" fmla="*/ 8648641 w 8993697"/>
              <a:gd name="connsiteY2" fmla="*/ 1388852 h 5486400"/>
              <a:gd name="connsiteX3" fmla="*/ 8993697 w 8993697"/>
              <a:gd name="connsiteY3" fmla="*/ 2122098 h 5486400"/>
              <a:gd name="connsiteX4" fmla="*/ 8191441 w 8993697"/>
              <a:gd name="connsiteY4" fmla="*/ 2700067 h 5486400"/>
              <a:gd name="connsiteX5" fmla="*/ 7958527 w 8993697"/>
              <a:gd name="connsiteY5" fmla="*/ 3321169 h 5486400"/>
              <a:gd name="connsiteX6" fmla="*/ 7794626 w 8993697"/>
              <a:gd name="connsiteY6" fmla="*/ 4088920 h 5486400"/>
              <a:gd name="connsiteX7" fmla="*/ 7639350 w 8993697"/>
              <a:gd name="connsiteY7" fmla="*/ 4632384 h 5486400"/>
              <a:gd name="connsiteX8" fmla="*/ 6397146 w 8993697"/>
              <a:gd name="connsiteY8" fmla="*/ 5167222 h 5486400"/>
              <a:gd name="connsiteX9" fmla="*/ 5888188 w 8993697"/>
              <a:gd name="connsiteY9" fmla="*/ 5175849 h 5486400"/>
              <a:gd name="connsiteX10" fmla="*/ 5508626 w 8993697"/>
              <a:gd name="connsiteY10" fmla="*/ 5046452 h 5486400"/>
              <a:gd name="connsiteX11" fmla="*/ 4024882 w 8993697"/>
              <a:gd name="connsiteY11" fmla="*/ 4968815 h 5486400"/>
              <a:gd name="connsiteX12" fmla="*/ 3464165 w 8993697"/>
              <a:gd name="connsiteY12" fmla="*/ 5063705 h 5486400"/>
              <a:gd name="connsiteX13" fmla="*/ 2523886 w 8993697"/>
              <a:gd name="connsiteY13" fmla="*/ 5469147 h 5486400"/>
              <a:gd name="connsiteX14" fmla="*/ 2299599 w 8993697"/>
              <a:gd name="connsiteY14" fmla="*/ 5486400 h 5486400"/>
              <a:gd name="connsiteX15" fmla="*/ 2032180 w 8993697"/>
              <a:gd name="connsiteY15" fmla="*/ 5210354 h 5486400"/>
              <a:gd name="connsiteX16" fmla="*/ 1868278 w 8993697"/>
              <a:gd name="connsiteY16" fmla="*/ 4658264 h 5486400"/>
              <a:gd name="connsiteX17" fmla="*/ 2058059 w 8993697"/>
              <a:gd name="connsiteY17" fmla="*/ 4183811 h 5486400"/>
              <a:gd name="connsiteX18" fmla="*/ 2394490 w 8993697"/>
              <a:gd name="connsiteY18" fmla="*/ 3873260 h 5486400"/>
              <a:gd name="connsiteX19" fmla="*/ 2265093 w 8993697"/>
              <a:gd name="connsiteY19" fmla="*/ 3381554 h 5486400"/>
              <a:gd name="connsiteX20" fmla="*/ 1807893 w 8993697"/>
              <a:gd name="connsiteY20" fmla="*/ 3096883 h 5486400"/>
              <a:gd name="connsiteX21" fmla="*/ 1333441 w 8993697"/>
              <a:gd name="connsiteY21" fmla="*/ 3096883 h 5486400"/>
              <a:gd name="connsiteX22" fmla="*/ 505305 w 8993697"/>
              <a:gd name="connsiteY22" fmla="*/ 2777705 h 5486400"/>
              <a:gd name="connsiteX23" fmla="*/ 0 w 8993697"/>
              <a:gd name="connsiteY23" fmla="*/ 1717773 h 5486400"/>
              <a:gd name="connsiteX24" fmla="*/ 989196 w 8993697"/>
              <a:gd name="connsiteY24" fmla="*/ 49120 h 5486400"/>
              <a:gd name="connsiteX0" fmla="*/ 1513377 w 9510064"/>
              <a:gd name="connsiteY0" fmla="*/ 0 h 5486400"/>
              <a:gd name="connsiteX1" fmla="*/ 4627513 w 9510064"/>
              <a:gd name="connsiteY1" fmla="*/ 543464 h 5486400"/>
              <a:gd name="connsiteX2" fmla="*/ 9165008 w 9510064"/>
              <a:gd name="connsiteY2" fmla="*/ 1388852 h 5486400"/>
              <a:gd name="connsiteX3" fmla="*/ 9510064 w 9510064"/>
              <a:gd name="connsiteY3" fmla="*/ 2122098 h 5486400"/>
              <a:gd name="connsiteX4" fmla="*/ 8707808 w 9510064"/>
              <a:gd name="connsiteY4" fmla="*/ 2700067 h 5486400"/>
              <a:gd name="connsiteX5" fmla="*/ 8474894 w 9510064"/>
              <a:gd name="connsiteY5" fmla="*/ 3321169 h 5486400"/>
              <a:gd name="connsiteX6" fmla="*/ 8310993 w 9510064"/>
              <a:gd name="connsiteY6" fmla="*/ 4088920 h 5486400"/>
              <a:gd name="connsiteX7" fmla="*/ 8155717 w 9510064"/>
              <a:gd name="connsiteY7" fmla="*/ 4632384 h 5486400"/>
              <a:gd name="connsiteX8" fmla="*/ 6913513 w 9510064"/>
              <a:gd name="connsiteY8" fmla="*/ 5167222 h 5486400"/>
              <a:gd name="connsiteX9" fmla="*/ 6404555 w 9510064"/>
              <a:gd name="connsiteY9" fmla="*/ 5175849 h 5486400"/>
              <a:gd name="connsiteX10" fmla="*/ 6024993 w 9510064"/>
              <a:gd name="connsiteY10" fmla="*/ 5046452 h 5486400"/>
              <a:gd name="connsiteX11" fmla="*/ 4541249 w 9510064"/>
              <a:gd name="connsiteY11" fmla="*/ 4968815 h 5486400"/>
              <a:gd name="connsiteX12" fmla="*/ 3980532 w 9510064"/>
              <a:gd name="connsiteY12" fmla="*/ 5063705 h 5486400"/>
              <a:gd name="connsiteX13" fmla="*/ 3040253 w 9510064"/>
              <a:gd name="connsiteY13" fmla="*/ 5469147 h 5486400"/>
              <a:gd name="connsiteX14" fmla="*/ 2815966 w 9510064"/>
              <a:gd name="connsiteY14" fmla="*/ 5486400 h 5486400"/>
              <a:gd name="connsiteX15" fmla="*/ 2548547 w 9510064"/>
              <a:gd name="connsiteY15" fmla="*/ 5210354 h 5486400"/>
              <a:gd name="connsiteX16" fmla="*/ 2384645 w 9510064"/>
              <a:gd name="connsiteY16" fmla="*/ 4658264 h 5486400"/>
              <a:gd name="connsiteX17" fmla="*/ 2574426 w 9510064"/>
              <a:gd name="connsiteY17" fmla="*/ 4183811 h 5486400"/>
              <a:gd name="connsiteX18" fmla="*/ 2910857 w 9510064"/>
              <a:gd name="connsiteY18" fmla="*/ 3873260 h 5486400"/>
              <a:gd name="connsiteX19" fmla="*/ 2781460 w 9510064"/>
              <a:gd name="connsiteY19" fmla="*/ 3381554 h 5486400"/>
              <a:gd name="connsiteX20" fmla="*/ 2324260 w 9510064"/>
              <a:gd name="connsiteY20" fmla="*/ 3096883 h 5486400"/>
              <a:gd name="connsiteX21" fmla="*/ 1849808 w 9510064"/>
              <a:gd name="connsiteY21" fmla="*/ 3096883 h 5486400"/>
              <a:gd name="connsiteX22" fmla="*/ 1021672 w 9510064"/>
              <a:gd name="connsiteY22" fmla="*/ 2777705 h 5486400"/>
              <a:gd name="connsiteX23" fmla="*/ 0 w 9510064"/>
              <a:gd name="connsiteY23" fmla="*/ 771100 h 5486400"/>
              <a:gd name="connsiteX24" fmla="*/ 1505563 w 9510064"/>
              <a:gd name="connsiteY24" fmla="*/ 49120 h 5486400"/>
              <a:gd name="connsiteX0" fmla="*/ 1513377 w 9510064"/>
              <a:gd name="connsiteY0" fmla="*/ 0 h 5486400"/>
              <a:gd name="connsiteX1" fmla="*/ 4627513 w 9510064"/>
              <a:gd name="connsiteY1" fmla="*/ 543464 h 5486400"/>
              <a:gd name="connsiteX2" fmla="*/ 9165008 w 9510064"/>
              <a:gd name="connsiteY2" fmla="*/ 1388852 h 5486400"/>
              <a:gd name="connsiteX3" fmla="*/ 9510064 w 9510064"/>
              <a:gd name="connsiteY3" fmla="*/ 2122098 h 5486400"/>
              <a:gd name="connsiteX4" fmla="*/ 8707808 w 9510064"/>
              <a:gd name="connsiteY4" fmla="*/ 2700067 h 5486400"/>
              <a:gd name="connsiteX5" fmla="*/ 8474894 w 9510064"/>
              <a:gd name="connsiteY5" fmla="*/ 3321169 h 5486400"/>
              <a:gd name="connsiteX6" fmla="*/ 8310993 w 9510064"/>
              <a:gd name="connsiteY6" fmla="*/ 4088920 h 5486400"/>
              <a:gd name="connsiteX7" fmla="*/ 8155717 w 9510064"/>
              <a:gd name="connsiteY7" fmla="*/ 4632384 h 5486400"/>
              <a:gd name="connsiteX8" fmla="*/ 6913513 w 9510064"/>
              <a:gd name="connsiteY8" fmla="*/ 5167222 h 5486400"/>
              <a:gd name="connsiteX9" fmla="*/ 6404555 w 9510064"/>
              <a:gd name="connsiteY9" fmla="*/ 5175849 h 5486400"/>
              <a:gd name="connsiteX10" fmla="*/ 6024993 w 9510064"/>
              <a:gd name="connsiteY10" fmla="*/ 5046452 h 5486400"/>
              <a:gd name="connsiteX11" fmla="*/ 4541249 w 9510064"/>
              <a:gd name="connsiteY11" fmla="*/ 4968815 h 5486400"/>
              <a:gd name="connsiteX12" fmla="*/ 3980532 w 9510064"/>
              <a:gd name="connsiteY12" fmla="*/ 5063705 h 5486400"/>
              <a:gd name="connsiteX13" fmla="*/ 3040253 w 9510064"/>
              <a:gd name="connsiteY13" fmla="*/ 5469147 h 5486400"/>
              <a:gd name="connsiteX14" fmla="*/ 2815966 w 9510064"/>
              <a:gd name="connsiteY14" fmla="*/ 5486400 h 5486400"/>
              <a:gd name="connsiteX15" fmla="*/ 2548547 w 9510064"/>
              <a:gd name="connsiteY15" fmla="*/ 5210354 h 5486400"/>
              <a:gd name="connsiteX16" fmla="*/ 2384645 w 9510064"/>
              <a:gd name="connsiteY16" fmla="*/ 4658264 h 5486400"/>
              <a:gd name="connsiteX17" fmla="*/ 2574426 w 9510064"/>
              <a:gd name="connsiteY17" fmla="*/ 4183811 h 5486400"/>
              <a:gd name="connsiteX18" fmla="*/ 2910857 w 9510064"/>
              <a:gd name="connsiteY18" fmla="*/ 3873260 h 5486400"/>
              <a:gd name="connsiteX19" fmla="*/ 2781460 w 9510064"/>
              <a:gd name="connsiteY19" fmla="*/ 3381554 h 5486400"/>
              <a:gd name="connsiteX20" fmla="*/ 2324260 w 9510064"/>
              <a:gd name="connsiteY20" fmla="*/ 3096883 h 5486400"/>
              <a:gd name="connsiteX21" fmla="*/ 1849808 w 9510064"/>
              <a:gd name="connsiteY21" fmla="*/ 3096883 h 5486400"/>
              <a:gd name="connsiteX22" fmla="*/ 1021672 w 9510064"/>
              <a:gd name="connsiteY22" fmla="*/ 2777705 h 5486400"/>
              <a:gd name="connsiteX23" fmla="*/ 0 w 9510064"/>
              <a:gd name="connsiteY23" fmla="*/ 771100 h 5486400"/>
              <a:gd name="connsiteX24" fmla="*/ 1494806 w 9510064"/>
              <a:gd name="connsiteY24" fmla="*/ 6090 h 5486400"/>
              <a:gd name="connsiteX0" fmla="*/ 1513377 w 9510064"/>
              <a:gd name="connsiteY0" fmla="*/ 16770 h 5503170"/>
              <a:gd name="connsiteX1" fmla="*/ 4627513 w 9510064"/>
              <a:gd name="connsiteY1" fmla="*/ 560234 h 5503170"/>
              <a:gd name="connsiteX2" fmla="*/ 9165008 w 9510064"/>
              <a:gd name="connsiteY2" fmla="*/ 1405622 h 5503170"/>
              <a:gd name="connsiteX3" fmla="*/ 9510064 w 9510064"/>
              <a:gd name="connsiteY3" fmla="*/ 2138868 h 5503170"/>
              <a:gd name="connsiteX4" fmla="*/ 8707808 w 9510064"/>
              <a:gd name="connsiteY4" fmla="*/ 2716837 h 5503170"/>
              <a:gd name="connsiteX5" fmla="*/ 8474894 w 9510064"/>
              <a:gd name="connsiteY5" fmla="*/ 3337939 h 5503170"/>
              <a:gd name="connsiteX6" fmla="*/ 8310993 w 9510064"/>
              <a:gd name="connsiteY6" fmla="*/ 4105690 h 5503170"/>
              <a:gd name="connsiteX7" fmla="*/ 8155717 w 9510064"/>
              <a:gd name="connsiteY7" fmla="*/ 4649154 h 5503170"/>
              <a:gd name="connsiteX8" fmla="*/ 6913513 w 9510064"/>
              <a:gd name="connsiteY8" fmla="*/ 5183992 h 5503170"/>
              <a:gd name="connsiteX9" fmla="*/ 6404555 w 9510064"/>
              <a:gd name="connsiteY9" fmla="*/ 5192619 h 5503170"/>
              <a:gd name="connsiteX10" fmla="*/ 6024993 w 9510064"/>
              <a:gd name="connsiteY10" fmla="*/ 5063222 h 5503170"/>
              <a:gd name="connsiteX11" fmla="*/ 4541249 w 9510064"/>
              <a:gd name="connsiteY11" fmla="*/ 4985585 h 5503170"/>
              <a:gd name="connsiteX12" fmla="*/ 3980532 w 9510064"/>
              <a:gd name="connsiteY12" fmla="*/ 5080475 h 5503170"/>
              <a:gd name="connsiteX13" fmla="*/ 3040253 w 9510064"/>
              <a:gd name="connsiteY13" fmla="*/ 5485917 h 5503170"/>
              <a:gd name="connsiteX14" fmla="*/ 2815966 w 9510064"/>
              <a:gd name="connsiteY14" fmla="*/ 5503170 h 5503170"/>
              <a:gd name="connsiteX15" fmla="*/ 2548547 w 9510064"/>
              <a:gd name="connsiteY15" fmla="*/ 5227124 h 5503170"/>
              <a:gd name="connsiteX16" fmla="*/ 2384645 w 9510064"/>
              <a:gd name="connsiteY16" fmla="*/ 4675034 h 5503170"/>
              <a:gd name="connsiteX17" fmla="*/ 2574426 w 9510064"/>
              <a:gd name="connsiteY17" fmla="*/ 4200581 h 5503170"/>
              <a:gd name="connsiteX18" fmla="*/ 2910857 w 9510064"/>
              <a:gd name="connsiteY18" fmla="*/ 3890030 h 5503170"/>
              <a:gd name="connsiteX19" fmla="*/ 2781460 w 9510064"/>
              <a:gd name="connsiteY19" fmla="*/ 3398324 h 5503170"/>
              <a:gd name="connsiteX20" fmla="*/ 2324260 w 9510064"/>
              <a:gd name="connsiteY20" fmla="*/ 3113653 h 5503170"/>
              <a:gd name="connsiteX21" fmla="*/ 1849808 w 9510064"/>
              <a:gd name="connsiteY21" fmla="*/ 3113653 h 5503170"/>
              <a:gd name="connsiteX22" fmla="*/ 1021672 w 9510064"/>
              <a:gd name="connsiteY22" fmla="*/ 2794475 h 5503170"/>
              <a:gd name="connsiteX23" fmla="*/ 0 w 9510064"/>
              <a:gd name="connsiteY23" fmla="*/ 787870 h 5503170"/>
              <a:gd name="connsiteX24" fmla="*/ 1555766 w 9510064"/>
              <a:gd name="connsiteY24" fmla="*/ 0 h 5503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510064" h="5503170">
                <a:moveTo>
                  <a:pt x="1513377" y="16770"/>
                </a:moveTo>
                <a:lnTo>
                  <a:pt x="4627513" y="560234"/>
                </a:lnTo>
                <a:lnTo>
                  <a:pt x="9165008" y="1405622"/>
                </a:lnTo>
                <a:lnTo>
                  <a:pt x="9510064" y="2138868"/>
                </a:lnTo>
                <a:lnTo>
                  <a:pt x="8707808" y="2716837"/>
                </a:lnTo>
                <a:lnTo>
                  <a:pt x="8474894" y="3337939"/>
                </a:lnTo>
                <a:lnTo>
                  <a:pt x="8310993" y="4105690"/>
                </a:lnTo>
                <a:lnTo>
                  <a:pt x="8155717" y="4649154"/>
                </a:lnTo>
                <a:lnTo>
                  <a:pt x="6913513" y="5183992"/>
                </a:lnTo>
                <a:lnTo>
                  <a:pt x="6404555" y="5192619"/>
                </a:lnTo>
                <a:lnTo>
                  <a:pt x="6024993" y="5063222"/>
                </a:lnTo>
                <a:lnTo>
                  <a:pt x="4541249" y="4985585"/>
                </a:lnTo>
                <a:lnTo>
                  <a:pt x="3980532" y="5080475"/>
                </a:lnTo>
                <a:lnTo>
                  <a:pt x="3040253" y="5485917"/>
                </a:lnTo>
                <a:lnTo>
                  <a:pt x="2815966" y="5503170"/>
                </a:lnTo>
                <a:lnTo>
                  <a:pt x="2548547" y="5227124"/>
                </a:lnTo>
                <a:lnTo>
                  <a:pt x="2384645" y="4675034"/>
                </a:lnTo>
                <a:lnTo>
                  <a:pt x="2574426" y="4200581"/>
                </a:lnTo>
                <a:lnTo>
                  <a:pt x="2910857" y="3890030"/>
                </a:lnTo>
                <a:lnTo>
                  <a:pt x="2781460" y="3398324"/>
                </a:lnTo>
                <a:lnTo>
                  <a:pt x="2324260" y="3113653"/>
                </a:lnTo>
                <a:lnTo>
                  <a:pt x="1849808" y="3113653"/>
                </a:lnTo>
                <a:lnTo>
                  <a:pt x="1021672" y="2794475"/>
                </a:lnTo>
                <a:lnTo>
                  <a:pt x="0" y="787870"/>
                </a:lnTo>
                <a:lnTo>
                  <a:pt x="1555766" y="0"/>
                </a:lnTo>
              </a:path>
            </a:pathLst>
          </a:custGeom>
          <a:noFill/>
          <a:ln w="1016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sp>
        <p:nvSpPr>
          <p:cNvPr id="6" name="TextBox 5"/>
          <p:cNvSpPr txBox="1"/>
          <p:nvPr/>
        </p:nvSpPr>
        <p:spPr>
          <a:xfrm>
            <a:off x="8896574" y="4155976"/>
            <a:ext cx="3295426" cy="2308324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t-EE" sz="2400" b="1" dirty="0" smtClean="0"/>
              <a:t>②</a:t>
            </a:r>
          </a:p>
          <a:p>
            <a:r>
              <a:rPr lang="et-EE" sz="2400" b="1" dirty="0" smtClean="0"/>
              <a:t>ÄV 5% / EP5% / ML 90%</a:t>
            </a:r>
          </a:p>
          <a:p>
            <a:r>
              <a:rPr lang="et-EE" sz="2400" b="1" dirty="0" smtClean="0"/>
              <a:t>116 380m²</a:t>
            </a:r>
          </a:p>
          <a:p>
            <a:r>
              <a:rPr lang="et-EE" sz="2400" b="1" dirty="0" smtClean="0"/>
              <a:t>ehitisealune ...2000 m²</a:t>
            </a:r>
          </a:p>
          <a:p>
            <a:r>
              <a:rPr lang="et-EE" sz="2400" b="1" dirty="0" smtClean="0"/>
              <a:t>...5 hoonet</a:t>
            </a:r>
          </a:p>
          <a:p>
            <a:r>
              <a:rPr lang="et-EE" sz="2400" b="1" dirty="0" smtClean="0"/>
              <a:t>kõrgus ...10 m</a:t>
            </a:r>
            <a:endParaRPr lang="et-EE" sz="2400" b="1" dirty="0"/>
          </a:p>
        </p:txBody>
      </p:sp>
    </p:spTree>
    <p:extLst>
      <p:ext uri="{BB962C8B-B14F-4D97-AF65-F5344CB8AC3E}">
        <p14:creationId xmlns:p14="http://schemas.microsoft.com/office/powerpoint/2010/main" val="331228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8" y="137153"/>
            <a:ext cx="11704343" cy="6583693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DETAILPLANEERINGU ESKIIS	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2712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8" y="137153"/>
            <a:ext cx="11704343" cy="6583693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DETAILPLANEERINGU ESKIIS	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3546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28" y="137153"/>
            <a:ext cx="11704343" cy="6583693"/>
          </a:xfrm>
          <a:prstGeom prst="rect">
            <a:avLst/>
          </a:prstGeom>
        </p:spPr>
      </p:pic>
      <p:sp>
        <p:nvSpPr>
          <p:cNvPr id="3" name="Ristkülik 2"/>
          <p:cNvSpPr/>
          <p:nvPr/>
        </p:nvSpPr>
        <p:spPr>
          <a:xfrm>
            <a:off x="0" y="6488668"/>
            <a:ext cx="1219200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450850">
              <a:tabLst>
                <a:tab pos="11837988" algn="r"/>
              </a:tabLst>
            </a:pPr>
            <a:r>
              <a:rPr lang="et-EE" b="1" dirty="0" smtClean="0">
                <a:solidFill>
                  <a:srgbClr val="E7E6E6">
                    <a:lumMod val="75000"/>
                  </a:srgbClr>
                </a:solidFill>
                <a:ea typeface="Verdana" panose="020B0604030504040204" pitchFamily="34" charset="0"/>
                <a:cs typeface="Aharoni" panose="02010803020104030203" pitchFamily="2" charset="-79"/>
              </a:rPr>
              <a:t>DETAILPLANEERINGU ESKIIS	</a:t>
            </a:r>
            <a:endParaRPr lang="et-EE" b="1" dirty="0">
              <a:solidFill>
                <a:srgbClr val="E7E6E6">
                  <a:lumMod val="75000"/>
                </a:srgbClr>
              </a:solidFill>
              <a:ea typeface="Verdana" panose="020B060403050404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556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C000">
            <a:alpha val="46000"/>
          </a:srgbClr>
        </a:solidFill>
        <a:ln w="381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B0F0"/>
        </a:solidFill>
        <a:ln w="38100">
          <a:solidFill>
            <a:srgbClr val="00B0F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82</Words>
  <Application>Microsoft Office PowerPoint</Application>
  <PresentationFormat>Laiekraan</PresentationFormat>
  <Paragraphs>43</Paragraphs>
  <Slides>11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2</vt:i4>
      </vt:variant>
      <vt:variant>
        <vt:lpstr>Slaidipealkirjad</vt:lpstr>
      </vt:variant>
      <vt:variant>
        <vt:i4>11</vt:i4>
      </vt:variant>
    </vt:vector>
  </HeadingPairs>
  <TitlesOfParts>
    <vt:vector size="18" baseType="lpstr">
      <vt:lpstr>Aharoni</vt:lpstr>
      <vt:lpstr>Arial</vt:lpstr>
      <vt:lpstr>Calibri</vt:lpstr>
      <vt:lpstr>Calibri Light</vt:lpstr>
      <vt:lpstr>Verdana</vt:lpstr>
      <vt:lpstr>1_Office'i kujundus</vt:lpstr>
      <vt:lpstr>Office'i kujundus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Marko Järvela</dc:creator>
  <cp:lastModifiedBy>Cerly Marko Järvela</cp:lastModifiedBy>
  <cp:revision>60</cp:revision>
  <dcterms:created xsi:type="dcterms:W3CDTF">2018-11-09T08:56:08Z</dcterms:created>
  <dcterms:modified xsi:type="dcterms:W3CDTF">2020-01-14T07:54:41Z</dcterms:modified>
</cp:coreProperties>
</file>